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handoutMasterIdLst>
    <p:handoutMasterId r:id="rId40"/>
  </p:handoutMasterIdLst>
  <p:sldIdLst>
    <p:sldId id="1451" r:id="rId5"/>
    <p:sldId id="1445" r:id="rId6"/>
    <p:sldId id="287" r:id="rId7"/>
    <p:sldId id="1489" r:id="rId8"/>
    <p:sldId id="1491" r:id="rId9"/>
    <p:sldId id="1492" r:id="rId10"/>
    <p:sldId id="1493" r:id="rId11"/>
    <p:sldId id="1494" r:id="rId12"/>
    <p:sldId id="1500" r:id="rId13"/>
    <p:sldId id="1545" r:id="rId14"/>
    <p:sldId id="2144445172" r:id="rId15"/>
    <p:sldId id="11283" r:id="rId16"/>
    <p:sldId id="2144445174" r:id="rId17"/>
    <p:sldId id="2144445178" r:id="rId18"/>
    <p:sldId id="2144445175" r:id="rId19"/>
    <p:sldId id="2144445173" r:id="rId20"/>
    <p:sldId id="2144445184" r:id="rId21"/>
    <p:sldId id="1479" r:id="rId22"/>
    <p:sldId id="2144445187" r:id="rId23"/>
    <p:sldId id="2144445065" r:id="rId24"/>
    <p:sldId id="2144445177" r:id="rId25"/>
    <p:sldId id="321" r:id="rId26"/>
    <p:sldId id="2144445179" r:id="rId27"/>
    <p:sldId id="2144445180" r:id="rId28"/>
    <p:sldId id="2144445181" r:id="rId29"/>
    <p:sldId id="2144445182" r:id="rId30"/>
    <p:sldId id="323" r:id="rId31"/>
    <p:sldId id="256" r:id="rId32"/>
    <p:sldId id="257" r:id="rId33"/>
    <p:sldId id="258" r:id="rId34"/>
    <p:sldId id="259" r:id="rId35"/>
    <p:sldId id="260" r:id="rId36"/>
    <p:sldId id="261" r:id="rId37"/>
    <p:sldId id="262" r:id="rId38"/>
  </p:sldIdLst>
  <p:sldSz cx="9144000" cy="5143500" type="screen16x9"/>
  <p:notesSz cx="6858000" cy="3543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Engels" initials="ME" lastIdx="201" clrIdx="0"/>
  <p:cmAuthor id="2" name="Marie Nyborg" initials="MN" lastIdx="96" clrIdx="1"/>
  <p:cmAuthor id="3" name="Kari Sherrodd" initials="KS" lastIdx="1" clrIdx="2"/>
  <p:cmAuthor id="4" name="Sage" initials="SAO" lastIdx="20" clrIdx="3"/>
  <p:cmAuthor id="5" name="Sage" initials="SAO [2]" lastIdx="1" clrIdx="4"/>
  <p:cmAuthor id="6" name="Sage" initials="SAO [3]" lastIdx="1" clrIdx="5"/>
  <p:cmAuthor id="7" name="Sage" initials="SAO [4]" lastIdx="1" clrIdx="6"/>
  <p:cmAuthor id="8" name="Sage" initials="SAO [5]" lastIdx="1" clrIdx="7"/>
  <p:cmAuthor id="9" name="Sage" initials="SAO [6]" lastIdx="1" clrIdx="8"/>
  <p:cmAuthor id="10" name="Sage" initials="SAO [7]" lastIdx="1" clrIdx="9"/>
  <p:cmAuthor id="11" name="Sage" initials="SAO [8]" lastIdx="1" clrIdx="10"/>
  <p:cmAuthor id="12" name="Sage" initials="SAO [9]" lastIdx="1" clrIdx="11"/>
  <p:cmAuthor id="13" name="Sage" initials="SAO [10]" lastIdx="1" clrIdx="12"/>
  <p:cmAuthor id="14" name="Sage" initials="SAO [11]" lastIdx="1" clrIdx="13"/>
  <p:cmAuthor id="15" name="Sage" initials="SAO [12]" lastIdx="1" clrIdx="14"/>
  <p:cmAuthor id="16" name="Sage" initials="SAO [13]" lastIdx="1" clrIdx="15"/>
  <p:cmAuthor id="17" name="Sage" initials="SAO [14]" lastIdx="1" clrIdx="16"/>
  <p:cmAuthor id="18" name="Sage" initials="SAO [15]" lastIdx="1" clrIdx="17"/>
  <p:cmAuthor id="19" name="Sage" initials="SAO [16]" lastIdx="1" clrIdx="18"/>
  <p:cmAuthor id="20" name="Sage" initials="SAO [17]" lastIdx="1" clrIdx="19"/>
  <p:cmAuthor id="21" name="Sage" initials="SAO [18]" lastIdx="1" clrIdx="20"/>
  <p:cmAuthor id="22" name="Sage" initials="SAO [19]" lastIdx="1" clrIdx="21"/>
  <p:cmAuthor id="23" name="Sage" initials="SAO [20]" lastIdx="1" clrIdx="22"/>
  <p:cmAuthor id="24" name="Sage" initials="SAO [21]" lastIdx="1" clrIdx="23"/>
  <p:cmAuthor id="25" name="Sage" initials="SAO [22]" lastIdx="1" clrIdx="24"/>
  <p:cmAuthor id="26" name="Sage" initials="SAO [23]" lastIdx="1" clrIdx="25"/>
  <p:cmAuthor id="27" name="Sage" initials="SAO [24]" lastIdx="1" clrIdx="26"/>
  <p:cmAuthor id="28" name="Sage" initials="SAO [25]" lastIdx="1" clrIdx="27"/>
  <p:cmAuthor id="29" name="Sage" initials="SAO [26]" lastIdx="1" clrIdx="28"/>
  <p:cmAuthor id="30" name="Sage" initials="SAO [27]" lastIdx="1" clrIdx="29"/>
  <p:cmAuthor id="31" name="Sage" initials="SAO [28]" lastIdx="1" clrIdx="30"/>
  <p:cmAuthor id="32" name="Sage" initials="SAO [29]" lastIdx="1" clrIdx="31"/>
  <p:cmAuthor id="33" name="Sage" initials="SAO [30]" lastIdx="1" clrIdx="32"/>
  <p:cmAuthor id="34" name="Sage" initials="SAO [31]" lastIdx="1" clrIdx="33"/>
  <p:cmAuthor id="35" name="Sage" initials="SAO [32]" lastIdx="1" clrIdx="34"/>
  <p:cmAuthor id="36" name="Sage" initials="SAO [33]" lastIdx="1" clrIdx="35"/>
  <p:cmAuthor id="37" name="Sage" initials="SAO [34]" lastIdx="1" clrIdx="36"/>
  <p:cmAuthor id="38" name="Sage" initials="SAO [35]" lastIdx="1" clrIdx="37"/>
  <p:cmAuthor id="39" name="Sage" initials="SAO [36]" lastIdx="1" clrIdx="38"/>
  <p:cmAuthor id="40" name="Sage" initials="SAO [37]" lastIdx="1" clrIdx="39"/>
  <p:cmAuthor id="41" name="Sage" initials="SAO [38]" lastIdx="1" clrIdx="40"/>
  <p:cmAuthor id="42" name="Sage" initials="SAO [39]" lastIdx="1"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B7"/>
    <a:srgbClr val="00963E"/>
    <a:srgbClr val="901F76"/>
    <a:srgbClr val="7C7C7C"/>
    <a:srgbClr val="949494"/>
    <a:srgbClr val="68C3E2"/>
    <a:srgbClr val="C80090"/>
    <a:srgbClr val="00FF00"/>
    <a:srgbClr val="FF33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462" autoAdjust="0"/>
  </p:normalViewPr>
  <p:slideViewPr>
    <p:cSldViewPr snapToGrid="0">
      <p:cViewPr varScale="1">
        <p:scale>
          <a:sx n="58" d="100"/>
          <a:sy n="58" d="100"/>
        </p:scale>
        <p:origin x="1520" y="3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3B7F1-0C14-4100-8554-91A0A866B6B3}" type="doc">
      <dgm:prSet loTypeId="urn:microsoft.com/office/officeart/2005/8/layout/chevron1" loCatId="process" qsTypeId="urn:microsoft.com/office/officeart/2005/8/quickstyle/simple1" qsCatId="simple" csTypeId="urn:microsoft.com/office/officeart/2005/8/colors/accent1_2" csCatId="accent1" phldr="1"/>
      <dgm:spPr/>
    </dgm:pt>
    <dgm:pt modelId="{F3E3D4EA-8A74-457E-9BC1-978BB895314C}">
      <dgm:prSet phldrT="[Text]"/>
      <dgm:spPr/>
      <dgm:t>
        <a:bodyPr/>
        <a:lstStyle/>
        <a:p>
          <a:r>
            <a:rPr lang="en-US" dirty="0"/>
            <a:t>EARLY LEARNING</a:t>
          </a:r>
          <a:endParaRPr lang="en-CA" dirty="0"/>
        </a:p>
      </dgm:t>
    </dgm:pt>
    <dgm:pt modelId="{A11BC05C-2B9B-4528-A0B3-F18FD2383C5D}" type="parTrans" cxnId="{BDC6FAB7-3FA6-47E8-9DEE-D35BF257C036}">
      <dgm:prSet/>
      <dgm:spPr/>
      <dgm:t>
        <a:bodyPr/>
        <a:lstStyle/>
        <a:p>
          <a:endParaRPr lang="en-CA"/>
        </a:p>
      </dgm:t>
    </dgm:pt>
    <dgm:pt modelId="{0D3DFAFA-F022-4E69-A285-0AE97AA91283}" type="sibTrans" cxnId="{BDC6FAB7-3FA6-47E8-9DEE-D35BF257C036}">
      <dgm:prSet/>
      <dgm:spPr/>
      <dgm:t>
        <a:bodyPr/>
        <a:lstStyle/>
        <a:p>
          <a:endParaRPr lang="en-CA"/>
        </a:p>
      </dgm:t>
    </dgm:pt>
    <dgm:pt modelId="{F5F19761-59B9-4127-95B4-7DF87A3DA8D2}">
      <dgm:prSet phldrT="[Text]"/>
      <dgm:spPr/>
      <dgm:t>
        <a:bodyPr/>
        <a:lstStyle/>
        <a:p>
          <a:r>
            <a:rPr lang="en-US" dirty="0"/>
            <a:t>GRADE 1-5</a:t>
          </a:r>
          <a:endParaRPr lang="en-CA" dirty="0"/>
        </a:p>
      </dgm:t>
    </dgm:pt>
    <dgm:pt modelId="{5708D3CA-10B1-4F57-8D28-E5EAC3E1A415}" type="parTrans" cxnId="{5F63906E-4FCB-43F1-AA9D-4F1AE2715A54}">
      <dgm:prSet/>
      <dgm:spPr/>
      <dgm:t>
        <a:bodyPr/>
        <a:lstStyle/>
        <a:p>
          <a:endParaRPr lang="en-CA"/>
        </a:p>
      </dgm:t>
    </dgm:pt>
    <dgm:pt modelId="{3151EF5C-D84F-4673-A19F-10F706AA1402}" type="sibTrans" cxnId="{5F63906E-4FCB-43F1-AA9D-4F1AE2715A54}">
      <dgm:prSet/>
      <dgm:spPr/>
      <dgm:t>
        <a:bodyPr/>
        <a:lstStyle/>
        <a:p>
          <a:endParaRPr lang="en-CA"/>
        </a:p>
      </dgm:t>
    </dgm:pt>
    <dgm:pt modelId="{FBC8FC7F-9208-4085-B548-51B13E811D83}">
      <dgm:prSet phldrT="[Text]"/>
      <dgm:spPr/>
      <dgm:t>
        <a:bodyPr/>
        <a:lstStyle/>
        <a:p>
          <a:r>
            <a:rPr lang="en-US" dirty="0"/>
            <a:t>SECONDARY</a:t>
          </a:r>
          <a:endParaRPr lang="en-CA" dirty="0"/>
        </a:p>
      </dgm:t>
    </dgm:pt>
    <dgm:pt modelId="{25BA7BE4-F8AD-47C1-B9AE-F8931E925905}" type="parTrans" cxnId="{F61C0DAE-1DEA-4A72-9AE7-38001A7AF52A}">
      <dgm:prSet/>
      <dgm:spPr/>
      <dgm:t>
        <a:bodyPr/>
        <a:lstStyle/>
        <a:p>
          <a:endParaRPr lang="en-CA"/>
        </a:p>
      </dgm:t>
    </dgm:pt>
    <dgm:pt modelId="{F0CFF0B1-6FB0-4C99-8AB1-C65060CC7649}" type="sibTrans" cxnId="{F61C0DAE-1DEA-4A72-9AE7-38001A7AF52A}">
      <dgm:prSet/>
      <dgm:spPr/>
      <dgm:t>
        <a:bodyPr/>
        <a:lstStyle/>
        <a:p>
          <a:endParaRPr lang="en-CA"/>
        </a:p>
      </dgm:t>
    </dgm:pt>
    <dgm:pt modelId="{13651A28-4250-4172-9FEB-53338F9D818E}">
      <dgm:prSet phldrT="[Text]"/>
      <dgm:spPr/>
      <dgm:t>
        <a:bodyPr/>
        <a:lstStyle/>
        <a:p>
          <a:r>
            <a:rPr lang="en-US" dirty="0"/>
            <a:t>GRADE 6 -8</a:t>
          </a:r>
          <a:endParaRPr lang="en-CA" dirty="0"/>
        </a:p>
      </dgm:t>
    </dgm:pt>
    <dgm:pt modelId="{9DA110AB-1895-4419-B64B-C1339EAE488A}" type="parTrans" cxnId="{43D75C57-39DF-4F7A-BEE8-B4E0CCC29CCE}">
      <dgm:prSet/>
      <dgm:spPr/>
      <dgm:t>
        <a:bodyPr/>
        <a:lstStyle/>
        <a:p>
          <a:endParaRPr lang="en-CA"/>
        </a:p>
      </dgm:t>
    </dgm:pt>
    <dgm:pt modelId="{27B003FD-88AF-45B0-B484-3B8F162ABA25}" type="sibTrans" cxnId="{43D75C57-39DF-4F7A-BEE8-B4E0CCC29CCE}">
      <dgm:prSet/>
      <dgm:spPr/>
      <dgm:t>
        <a:bodyPr/>
        <a:lstStyle/>
        <a:p>
          <a:endParaRPr lang="en-CA"/>
        </a:p>
      </dgm:t>
    </dgm:pt>
    <dgm:pt modelId="{853A4E5B-9158-48F3-B4AF-DDBAA8E26DA9}" type="pres">
      <dgm:prSet presAssocID="{CAC3B7F1-0C14-4100-8554-91A0A866B6B3}" presName="Name0" presStyleCnt="0">
        <dgm:presLayoutVars>
          <dgm:dir/>
          <dgm:animLvl val="lvl"/>
          <dgm:resizeHandles val="exact"/>
        </dgm:presLayoutVars>
      </dgm:prSet>
      <dgm:spPr/>
    </dgm:pt>
    <dgm:pt modelId="{E417B2BC-81B5-4B6F-BB4F-8E1E465C03E3}" type="pres">
      <dgm:prSet presAssocID="{F3E3D4EA-8A74-457E-9BC1-978BB895314C}" presName="parTxOnly" presStyleLbl="node1" presStyleIdx="0" presStyleCnt="4">
        <dgm:presLayoutVars>
          <dgm:chMax val="0"/>
          <dgm:chPref val="0"/>
          <dgm:bulletEnabled val="1"/>
        </dgm:presLayoutVars>
      </dgm:prSet>
      <dgm:spPr/>
    </dgm:pt>
    <dgm:pt modelId="{609C5B5F-8AFE-42D7-AE55-89B4AF8D471B}" type="pres">
      <dgm:prSet presAssocID="{0D3DFAFA-F022-4E69-A285-0AE97AA91283}" presName="parTxOnlySpace" presStyleCnt="0"/>
      <dgm:spPr/>
    </dgm:pt>
    <dgm:pt modelId="{9FF94908-0952-42B3-855A-F1D1F18D45C1}" type="pres">
      <dgm:prSet presAssocID="{F5F19761-59B9-4127-95B4-7DF87A3DA8D2}" presName="parTxOnly" presStyleLbl="node1" presStyleIdx="1" presStyleCnt="4" custLinFactNeighborX="-4580">
        <dgm:presLayoutVars>
          <dgm:chMax val="0"/>
          <dgm:chPref val="0"/>
          <dgm:bulletEnabled val="1"/>
        </dgm:presLayoutVars>
      </dgm:prSet>
      <dgm:spPr/>
    </dgm:pt>
    <dgm:pt modelId="{C5F8936C-528B-4017-8FE4-329CAA557D75}" type="pres">
      <dgm:prSet presAssocID="{3151EF5C-D84F-4673-A19F-10F706AA1402}" presName="parTxOnlySpace" presStyleCnt="0"/>
      <dgm:spPr/>
    </dgm:pt>
    <dgm:pt modelId="{95536A61-2258-44E5-86A5-6745AA1F277B}" type="pres">
      <dgm:prSet presAssocID="{13651A28-4250-4172-9FEB-53338F9D818E}" presName="parTxOnly" presStyleLbl="node1" presStyleIdx="2" presStyleCnt="4">
        <dgm:presLayoutVars>
          <dgm:chMax val="0"/>
          <dgm:chPref val="0"/>
          <dgm:bulletEnabled val="1"/>
        </dgm:presLayoutVars>
      </dgm:prSet>
      <dgm:spPr/>
    </dgm:pt>
    <dgm:pt modelId="{2A0DA649-70EF-4224-8269-3334593A30C0}" type="pres">
      <dgm:prSet presAssocID="{27B003FD-88AF-45B0-B484-3B8F162ABA25}" presName="parTxOnlySpace" presStyleCnt="0"/>
      <dgm:spPr/>
    </dgm:pt>
    <dgm:pt modelId="{F4734196-E0B3-4FE8-8630-42E998F699D5}" type="pres">
      <dgm:prSet presAssocID="{FBC8FC7F-9208-4085-B548-51B13E811D83}" presName="parTxOnly" presStyleLbl="node1" presStyleIdx="3" presStyleCnt="4">
        <dgm:presLayoutVars>
          <dgm:chMax val="0"/>
          <dgm:chPref val="0"/>
          <dgm:bulletEnabled val="1"/>
        </dgm:presLayoutVars>
      </dgm:prSet>
      <dgm:spPr/>
    </dgm:pt>
  </dgm:ptLst>
  <dgm:cxnLst>
    <dgm:cxn modelId="{030D4516-3A50-4278-A632-EA902027BDB9}" type="presOf" srcId="{FBC8FC7F-9208-4085-B548-51B13E811D83}" destId="{F4734196-E0B3-4FE8-8630-42E998F699D5}" srcOrd="0" destOrd="0" presId="urn:microsoft.com/office/officeart/2005/8/layout/chevron1"/>
    <dgm:cxn modelId="{3B82D844-FF0F-44E2-A860-41C62D35F9C4}" type="presOf" srcId="{F3E3D4EA-8A74-457E-9BC1-978BB895314C}" destId="{E417B2BC-81B5-4B6F-BB4F-8E1E465C03E3}" srcOrd="0" destOrd="0" presId="urn:microsoft.com/office/officeart/2005/8/layout/chevron1"/>
    <dgm:cxn modelId="{5F63906E-4FCB-43F1-AA9D-4F1AE2715A54}" srcId="{CAC3B7F1-0C14-4100-8554-91A0A866B6B3}" destId="{F5F19761-59B9-4127-95B4-7DF87A3DA8D2}" srcOrd="1" destOrd="0" parTransId="{5708D3CA-10B1-4F57-8D28-E5EAC3E1A415}" sibTransId="{3151EF5C-D84F-4673-A19F-10F706AA1402}"/>
    <dgm:cxn modelId="{43D75C57-39DF-4F7A-BEE8-B4E0CCC29CCE}" srcId="{CAC3B7F1-0C14-4100-8554-91A0A866B6B3}" destId="{13651A28-4250-4172-9FEB-53338F9D818E}" srcOrd="2" destOrd="0" parTransId="{9DA110AB-1895-4419-B64B-C1339EAE488A}" sibTransId="{27B003FD-88AF-45B0-B484-3B8F162ABA25}"/>
    <dgm:cxn modelId="{C1A2D292-68BA-4FF8-9E91-8820E803FD66}" type="presOf" srcId="{CAC3B7F1-0C14-4100-8554-91A0A866B6B3}" destId="{853A4E5B-9158-48F3-B4AF-DDBAA8E26DA9}" srcOrd="0" destOrd="0" presId="urn:microsoft.com/office/officeart/2005/8/layout/chevron1"/>
    <dgm:cxn modelId="{F61C0DAE-1DEA-4A72-9AE7-38001A7AF52A}" srcId="{CAC3B7F1-0C14-4100-8554-91A0A866B6B3}" destId="{FBC8FC7F-9208-4085-B548-51B13E811D83}" srcOrd="3" destOrd="0" parTransId="{25BA7BE4-F8AD-47C1-B9AE-F8931E925905}" sibTransId="{F0CFF0B1-6FB0-4C99-8AB1-C65060CC7649}"/>
    <dgm:cxn modelId="{BDC6FAB7-3FA6-47E8-9DEE-D35BF257C036}" srcId="{CAC3B7F1-0C14-4100-8554-91A0A866B6B3}" destId="{F3E3D4EA-8A74-457E-9BC1-978BB895314C}" srcOrd="0" destOrd="0" parTransId="{A11BC05C-2B9B-4528-A0B3-F18FD2383C5D}" sibTransId="{0D3DFAFA-F022-4E69-A285-0AE97AA91283}"/>
    <dgm:cxn modelId="{38C441BB-1B76-4F0B-9450-596D39E66FEF}" type="presOf" srcId="{13651A28-4250-4172-9FEB-53338F9D818E}" destId="{95536A61-2258-44E5-86A5-6745AA1F277B}" srcOrd="0" destOrd="0" presId="urn:microsoft.com/office/officeart/2005/8/layout/chevron1"/>
    <dgm:cxn modelId="{7925E8D7-AA26-43AA-85A0-B9DB66FDED6F}" type="presOf" srcId="{F5F19761-59B9-4127-95B4-7DF87A3DA8D2}" destId="{9FF94908-0952-42B3-855A-F1D1F18D45C1}" srcOrd="0" destOrd="0" presId="urn:microsoft.com/office/officeart/2005/8/layout/chevron1"/>
    <dgm:cxn modelId="{AA47F069-DC86-465E-B361-8788105F860E}" type="presParOf" srcId="{853A4E5B-9158-48F3-B4AF-DDBAA8E26DA9}" destId="{E417B2BC-81B5-4B6F-BB4F-8E1E465C03E3}" srcOrd="0" destOrd="0" presId="urn:microsoft.com/office/officeart/2005/8/layout/chevron1"/>
    <dgm:cxn modelId="{8696A512-B777-463B-B5C5-36DDE67D96AF}" type="presParOf" srcId="{853A4E5B-9158-48F3-B4AF-DDBAA8E26DA9}" destId="{609C5B5F-8AFE-42D7-AE55-89B4AF8D471B}" srcOrd="1" destOrd="0" presId="urn:microsoft.com/office/officeart/2005/8/layout/chevron1"/>
    <dgm:cxn modelId="{D142F1DB-5920-491F-A91D-B5CAEDD34362}" type="presParOf" srcId="{853A4E5B-9158-48F3-B4AF-DDBAA8E26DA9}" destId="{9FF94908-0952-42B3-855A-F1D1F18D45C1}" srcOrd="2" destOrd="0" presId="urn:microsoft.com/office/officeart/2005/8/layout/chevron1"/>
    <dgm:cxn modelId="{450F603C-415D-4037-98F1-A6CA3EF3708E}" type="presParOf" srcId="{853A4E5B-9158-48F3-B4AF-DDBAA8E26DA9}" destId="{C5F8936C-528B-4017-8FE4-329CAA557D75}" srcOrd="3" destOrd="0" presId="urn:microsoft.com/office/officeart/2005/8/layout/chevron1"/>
    <dgm:cxn modelId="{9AF2E9C2-5A2C-40FC-A607-B570F4FD67DC}" type="presParOf" srcId="{853A4E5B-9158-48F3-B4AF-DDBAA8E26DA9}" destId="{95536A61-2258-44E5-86A5-6745AA1F277B}" srcOrd="4" destOrd="0" presId="urn:microsoft.com/office/officeart/2005/8/layout/chevron1"/>
    <dgm:cxn modelId="{AD195F1C-EBAE-4071-BE88-49B8D117C238}" type="presParOf" srcId="{853A4E5B-9158-48F3-B4AF-DDBAA8E26DA9}" destId="{2A0DA649-70EF-4224-8269-3334593A30C0}" srcOrd="5" destOrd="0" presId="urn:microsoft.com/office/officeart/2005/8/layout/chevron1"/>
    <dgm:cxn modelId="{B57DF127-F639-474D-A88D-ACF081395640}" type="presParOf" srcId="{853A4E5B-9158-48F3-B4AF-DDBAA8E26DA9}" destId="{F4734196-E0B3-4FE8-8630-42E998F699D5}"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3B7F1-0C14-4100-8554-91A0A866B6B3}" type="doc">
      <dgm:prSet loTypeId="urn:microsoft.com/office/officeart/2005/8/layout/chevron1" loCatId="process" qsTypeId="urn:microsoft.com/office/officeart/2005/8/quickstyle/simple1" qsCatId="simple" csTypeId="urn:microsoft.com/office/officeart/2005/8/colors/accent1_2" csCatId="accent1" phldr="1"/>
      <dgm:spPr/>
    </dgm:pt>
    <dgm:pt modelId="{F3E3D4EA-8A74-457E-9BC1-978BB895314C}">
      <dgm:prSet phldrT="[Text]"/>
      <dgm:spPr/>
      <dgm:t>
        <a:bodyPr/>
        <a:lstStyle/>
        <a:p>
          <a:r>
            <a:rPr lang="en-US" dirty="0"/>
            <a:t>EARLY LEARNING</a:t>
          </a:r>
          <a:endParaRPr lang="en-CA" dirty="0"/>
        </a:p>
      </dgm:t>
    </dgm:pt>
    <dgm:pt modelId="{A11BC05C-2B9B-4528-A0B3-F18FD2383C5D}" type="parTrans" cxnId="{BDC6FAB7-3FA6-47E8-9DEE-D35BF257C036}">
      <dgm:prSet/>
      <dgm:spPr/>
      <dgm:t>
        <a:bodyPr/>
        <a:lstStyle/>
        <a:p>
          <a:endParaRPr lang="en-CA"/>
        </a:p>
      </dgm:t>
    </dgm:pt>
    <dgm:pt modelId="{0D3DFAFA-F022-4E69-A285-0AE97AA91283}" type="sibTrans" cxnId="{BDC6FAB7-3FA6-47E8-9DEE-D35BF257C036}">
      <dgm:prSet/>
      <dgm:spPr/>
      <dgm:t>
        <a:bodyPr/>
        <a:lstStyle/>
        <a:p>
          <a:endParaRPr lang="en-CA"/>
        </a:p>
      </dgm:t>
    </dgm:pt>
    <dgm:pt modelId="{F5F19761-59B9-4127-95B4-7DF87A3DA8D2}">
      <dgm:prSet phldrT="[Text]"/>
      <dgm:spPr/>
      <dgm:t>
        <a:bodyPr/>
        <a:lstStyle/>
        <a:p>
          <a:r>
            <a:rPr lang="en-US" dirty="0"/>
            <a:t>GRADE 1-5</a:t>
          </a:r>
          <a:endParaRPr lang="en-CA" dirty="0"/>
        </a:p>
      </dgm:t>
    </dgm:pt>
    <dgm:pt modelId="{5708D3CA-10B1-4F57-8D28-E5EAC3E1A415}" type="parTrans" cxnId="{5F63906E-4FCB-43F1-AA9D-4F1AE2715A54}">
      <dgm:prSet/>
      <dgm:spPr/>
      <dgm:t>
        <a:bodyPr/>
        <a:lstStyle/>
        <a:p>
          <a:endParaRPr lang="en-CA"/>
        </a:p>
      </dgm:t>
    </dgm:pt>
    <dgm:pt modelId="{3151EF5C-D84F-4673-A19F-10F706AA1402}" type="sibTrans" cxnId="{5F63906E-4FCB-43F1-AA9D-4F1AE2715A54}">
      <dgm:prSet/>
      <dgm:spPr/>
      <dgm:t>
        <a:bodyPr/>
        <a:lstStyle/>
        <a:p>
          <a:endParaRPr lang="en-CA"/>
        </a:p>
      </dgm:t>
    </dgm:pt>
    <dgm:pt modelId="{FBC8FC7F-9208-4085-B548-51B13E811D83}">
      <dgm:prSet phldrT="[Text]"/>
      <dgm:spPr/>
      <dgm:t>
        <a:bodyPr/>
        <a:lstStyle/>
        <a:p>
          <a:r>
            <a:rPr lang="en-US" dirty="0"/>
            <a:t>SECONDARY</a:t>
          </a:r>
          <a:endParaRPr lang="en-CA" dirty="0"/>
        </a:p>
      </dgm:t>
    </dgm:pt>
    <dgm:pt modelId="{25BA7BE4-F8AD-47C1-B9AE-F8931E925905}" type="parTrans" cxnId="{F61C0DAE-1DEA-4A72-9AE7-38001A7AF52A}">
      <dgm:prSet/>
      <dgm:spPr/>
      <dgm:t>
        <a:bodyPr/>
        <a:lstStyle/>
        <a:p>
          <a:endParaRPr lang="en-CA"/>
        </a:p>
      </dgm:t>
    </dgm:pt>
    <dgm:pt modelId="{F0CFF0B1-6FB0-4C99-8AB1-C65060CC7649}" type="sibTrans" cxnId="{F61C0DAE-1DEA-4A72-9AE7-38001A7AF52A}">
      <dgm:prSet/>
      <dgm:spPr/>
      <dgm:t>
        <a:bodyPr/>
        <a:lstStyle/>
        <a:p>
          <a:endParaRPr lang="en-CA"/>
        </a:p>
      </dgm:t>
    </dgm:pt>
    <dgm:pt modelId="{13651A28-4250-4172-9FEB-53338F9D818E}">
      <dgm:prSet phldrT="[Text]"/>
      <dgm:spPr/>
      <dgm:t>
        <a:bodyPr/>
        <a:lstStyle/>
        <a:p>
          <a:r>
            <a:rPr lang="en-US" dirty="0"/>
            <a:t>GRADE 6 -8</a:t>
          </a:r>
          <a:endParaRPr lang="en-CA" dirty="0"/>
        </a:p>
      </dgm:t>
    </dgm:pt>
    <dgm:pt modelId="{9DA110AB-1895-4419-B64B-C1339EAE488A}" type="parTrans" cxnId="{43D75C57-39DF-4F7A-BEE8-B4E0CCC29CCE}">
      <dgm:prSet/>
      <dgm:spPr/>
      <dgm:t>
        <a:bodyPr/>
        <a:lstStyle/>
        <a:p>
          <a:endParaRPr lang="en-CA"/>
        </a:p>
      </dgm:t>
    </dgm:pt>
    <dgm:pt modelId="{27B003FD-88AF-45B0-B484-3B8F162ABA25}" type="sibTrans" cxnId="{43D75C57-39DF-4F7A-BEE8-B4E0CCC29CCE}">
      <dgm:prSet/>
      <dgm:spPr/>
      <dgm:t>
        <a:bodyPr/>
        <a:lstStyle/>
        <a:p>
          <a:endParaRPr lang="en-CA"/>
        </a:p>
      </dgm:t>
    </dgm:pt>
    <dgm:pt modelId="{853A4E5B-9158-48F3-B4AF-DDBAA8E26DA9}" type="pres">
      <dgm:prSet presAssocID="{CAC3B7F1-0C14-4100-8554-91A0A866B6B3}" presName="Name0" presStyleCnt="0">
        <dgm:presLayoutVars>
          <dgm:dir/>
          <dgm:animLvl val="lvl"/>
          <dgm:resizeHandles val="exact"/>
        </dgm:presLayoutVars>
      </dgm:prSet>
      <dgm:spPr/>
    </dgm:pt>
    <dgm:pt modelId="{E417B2BC-81B5-4B6F-BB4F-8E1E465C03E3}" type="pres">
      <dgm:prSet presAssocID="{F3E3D4EA-8A74-457E-9BC1-978BB895314C}" presName="parTxOnly" presStyleLbl="node1" presStyleIdx="0" presStyleCnt="4">
        <dgm:presLayoutVars>
          <dgm:chMax val="0"/>
          <dgm:chPref val="0"/>
          <dgm:bulletEnabled val="1"/>
        </dgm:presLayoutVars>
      </dgm:prSet>
      <dgm:spPr/>
    </dgm:pt>
    <dgm:pt modelId="{609C5B5F-8AFE-42D7-AE55-89B4AF8D471B}" type="pres">
      <dgm:prSet presAssocID="{0D3DFAFA-F022-4E69-A285-0AE97AA91283}" presName="parTxOnlySpace" presStyleCnt="0"/>
      <dgm:spPr/>
    </dgm:pt>
    <dgm:pt modelId="{9FF94908-0952-42B3-855A-F1D1F18D45C1}" type="pres">
      <dgm:prSet presAssocID="{F5F19761-59B9-4127-95B4-7DF87A3DA8D2}" presName="parTxOnly" presStyleLbl="node1" presStyleIdx="1" presStyleCnt="4" custLinFactNeighborX="-4580">
        <dgm:presLayoutVars>
          <dgm:chMax val="0"/>
          <dgm:chPref val="0"/>
          <dgm:bulletEnabled val="1"/>
        </dgm:presLayoutVars>
      </dgm:prSet>
      <dgm:spPr/>
    </dgm:pt>
    <dgm:pt modelId="{C5F8936C-528B-4017-8FE4-329CAA557D75}" type="pres">
      <dgm:prSet presAssocID="{3151EF5C-D84F-4673-A19F-10F706AA1402}" presName="parTxOnlySpace" presStyleCnt="0"/>
      <dgm:spPr/>
    </dgm:pt>
    <dgm:pt modelId="{95536A61-2258-44E5-86A5-6745AA1F277B}" type="pres">
      <dgm:prSet presAssocID="{13651A28-4250-4172-9FEB-53338F9D818E}" presName="parTxOnly" presStyleLbl="node1" presStyleIdx="2" presStyleCnt="4">
        <dgm:presLayoutVars>
          <dgm:chMax val="0"/>
          <dgm:chPref val="0"/>
          <dgm:bulletEnabled val="1"/>
        </dgm:presLayoutVars>
      </dgm:prSet>
      <dgm:spPr/>
    </dgm:pt>
    <dgm:pt modelId="{2A0DA649-70EF-4224-8269-3334593A30C0}" type="pres">
      <dgm:prSet presAssocID="{27B003FD-88AF-45B0-B484-3B8F162ABA25}" presName="parTxOnlySpace" presStyleCnt="0"/>
      <dgm:spPr/>
    </dgm:pt>
    <dgm:pt modelId="{F4734196-E0B3-4FE8-8630-42E998F699D5}" type="pres">
      <dgm:prSet presAssocID="{FBC8FC7F-9208-4085-B548-51B13E811D83}" presName="parTxOnly" presStyleLbl="node1" presStyleIdx="3" presStyleCnt="4">
        <dgm:presLayoutVars>
          <dgm:chMax val="0"/>
          <dgm:chPref val="0"/>
          <dgm:bulletEnabled val="1"/>
        </dgm:presLayoutVars>
      </dgm:prSet>
      <dgm:spPr/>
    </dgm:pt>
  </dgm:ptLst>
  <dgm:cxnLst>
    <dgm:cxn modelId="{030D4516-3A50-4278-A632-EA902027BDB9}" type="presOf" srcId="{FBC8FC7F-9208-4085-B548-51B13E811D83}" destId="{F4734196-E0B3-4FE8-8630-42E998F699D5}" srcOrd="0" destOrd="0" presId="urn:microsoft.com/office/officeart/2005/8/layout/chevron1"/>
    <dgm:cxn modelId="{3B82D844-FF0F-44E2-A860-41C62D35F9C4}" type="presOf" srcId="{F3E3D4EA-8A74-457E-9BC1-978BB895314C}" destId="{E417B2BC-81B5-4B6F-BB4F-8E1E465C03E3}" srcOrd="0" destOrd="0" presId="urn:microsoft.com/office/officeart/2005/8/layout/chevron1"/>
    <dgm:cxn modelId="{5F63906E-4FCB-43F1-AA9D-4F1AE2715A54}" srcId="{CAC3B7F1-0C14-4100-8554-91A0A866B6B3}" destId="{F5F19761-59B9-4127-95B4-7DF87A3DA8D2}" srcOrd="1" destOrd="0" parTransId="{5708D3CA-10B1-4F57-8D28-E5EAC3E1A415}" sibTransId="{3151EF5C-D84F-4673-A19F-10F706AA1402}"/>
    <dgm:cxn modelId="{43D75C57-39DF-4F7A-BEE8-B4E0CCC29CCE}" srcId="{CAC3B7F1-0C14-4100-8554-91A0A866B6B3}" destId="{13651A28-4250-4172-9FEB-53338F9D818E}" srcOrd="2" destOrd="0" parTransId="{9DA110AB-1895-4419-B64B-C1339EAE488A}" sibTransId="{27B003FD-88AF-45B0-B484-3B8F162ABA25}"/>
    <dgm:cxn modelId="{C1A2D292-68BA-4FF8-9E91-8820E803FD66}" type="presOf" srcId="{CAC3B7F1-0C14-4100-8554-91A0A866B6B3}" destId="{853A4E5B-9158-48F3-B4AF-DDBAA8E26DA9}" srcOrd="0" destOrd="0" presId="urn:microsoft.com/office/officeart/2005/8/layout/chevron1"/>
    <dgm:cxn modelId="{F61C0DAE-1DEA-4A72-9AE7-38001A7AF52A}" srcId="{CAC3B7F1-0C14-4100-8554-91A0A866B6B3}" destId="{FBC8FC7F-9208-4085-B548-51B13E811D83}" srcOrd="3" destOrd="0" parTransId="{25BA7BE4-F8AD-47C1-B9AE-F8931E925905}" sibTransId="{F0CFF0B1-6FB0-4C99-8AB1-C65060CC7649}"/>
    <dgm:cxn modelId="{BDC6FAB7-3FA6-47E8-9DEE-D35BF257C036}" srcId="{CAC3B7F1-0C14-4100-8554-91A0A866B6B3}" destId="{F3E3D4EA-8A74-457E-9BC1-978BB895314C}" srcOrd="0" destOrd="0" parTransId="{A11BC05C-2B9B-4528-A0B3-F18FD2383C5D}" sibTransId="{0D3DFAFA-F022-4E69-A285-0AE97AA91283}"/>
    <dgm:cxn modelId="{38C441BB-1B76-4F0B-9450-596D39E66FEF}" type="presOf" srcId="{13651A28-4250-4172-9FEB-53338F9D818E}" destId="{95536A61-2258-44E5-86A5-6745AA1F277B}" srcOrd="0" destOrd="0" presId="urn:microsoft.com/office/officeart/2005/8/layout/chevron1"/>
    <dgm:cxn modelId="{7925E8D7-AA26-43AA-85A0-B9DB66FDED6F}" type="presOf" srcId="{F5F19761-59B9-4127-95B4-7DF87A3DA8D2}" destId="{9FF94908-0952-42B3-855A-F1D1F18D45C1}" srcOrd="0" destOrd="0" presId="urn:microsoft.com/office/officeart/2005/8/layout/chevron1"/>
    <dgm:cxn modelId="{AA47F069-DC86-465E-B361-8788105F860E}" type="presParOf" srcId="{853A4E5B-9158-48F3-B4AF-DDBAA8E26DA9}" destId="{E417B2BC-81B5-4B6F-BB4F-8E1E465C03E3}" srcOrd="0" destOrd="0" presId="urn:microsoft.com/office/officeart/2005/8/layout/chevron1"/>
    <dgm:cxn modelId="{8696A512-B777-463B-B5C5-36DDE67D96AF}" type="presParOf" srcId="{853A4E5B-9158-48F3-B4AF-DDBAA8E26DA9}" destId="{609C5B5F-8AFE-42D7-AE55-89B4AF8D471B}" srcOrd="1" destOrd="0" presId="urn:microsoft.com/office/officeart/2005/8/layout/chevron1"/>
    <dgm:cxn modelId="{D142F1DB-5920-491F-A91D-B5CAEDD34362}" type="presParOf" srcId="{853A4E5B-9158-48F3-B4AF-DDBAA8E26DA9}" destId="{9FF94908-0952-42B3-855A-F1D1F18D45C1}" srcOrd="2" destOrd="0" presId="urn:microsoft.com/office/officeart/2005/8/layout/chevron1"/>
    <dgm:cxn modelId="{450F603C-415D-4037-98F1-A6CA3EF3708E}" type="presParOf" srcId="{853A4E5B-9158-48F3-B4AF-DDBAA8E26DA9}" destId="{C5F8936C-528B-4017-8FE4-329CAA557D75}" srcOrd="3" destOrd="0" presId="urn:microsoft.com/office/officeart/2005/8/layout/chevron1"/>
    <dgm:cxn modelId="{9AF2E9C2-5A2C-40FC-A607-B570F4FD67DC}" type="presParOf" srcId="{853A4E5B-9158-48F3-B4AF-DDBAA8E26DA9}" destId="{95536A61-2258-44E5-86A5-6745AA1F277B}" srcOrd="4" destOrd="0" presId="urn:microsoft.com/office/officeart/2005/8/layout/chevron1"/>
    <dgm:cxn modelId="{AD195F1C-EBAE-4071-BE88-49B8D117C238}" type="presParOf" srcId="{853A4E5B-9158-48F3-B4AF-DDBAA8E26DA9}" destId="{2A0DA649-70EF-4224-8269-3334593A30C0}" srcOrd="5" destOrd="0" presId="urn:microsoft.com/office/officeart/2005/8/layout/chevron1"/>
    <dgm:cxn modelId="{B57DF127-F639-474D-A88D-ACF081395640}" type="presParOf" srcId="{853A4E5B-9158-48F3-B4AF-DDBAA8E26DA9}" destId="{F4734196-E0B3-4FE8-8630-42E998F699D5}"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7B2BC-81B5-4B6F-BB4F-8E1E465C03E3}">
      <dsp:nvSpPr>
        <dsp:cNvPr id="0" name=""/>
        <dsp:cNvSpPr/>
      </dsp:nvSpPr>
      <dsp:spPr>
        <a:xfrm>
          <a:off x="5007"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EARLY LEARNING</a:t>
          </a:r>
          <a:endParaRPr lang="en-CA" sz="2500" kern="1200" dirty="0"/>
        </a:p>
      </dsp:txBody>
      <dsp:txXfrm>
        <a:off x="587979" y="341746"/>
        <a:ext cx="1748916" cy="1165944"/>
      </dsp:txXfrm>
    </dsp:sp>
    <dsp:sp modelId="{9FF94908-0952-42B3-855A-F1D1F18D45C1}">
      <dsp:nvSpPr>
        <dsp:cNvPr id="0" name=""/>
        <dsp:cNvSpPr/>
      </dsp:nvSpPr>
      <dsp:spPr>
        <a:xfrm>
          <a:off x="2615032"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GRADE 1-5</a:t>
          </a:r>
          <a:endParaRPr lang="en-CA" sz="2500" kern="1200" dirty="0"/>
        </a:p>
      </dsp:txBody>
      <dsp:txXfrm>
        <a:off x="3198004" y="341746"/>
        <a:ext cx="1748916" cy="1165944"/>
      </dsp:txXfrm>
    </dsp:sp>
    <dsp:sp modelId="{95536A61-2258-44E5-86A5-6745AA1F277B}">
      <dsp:nvSpPr>
        <dsp:cNvPr id="0" name=""/>
        <dsp:cNvSpPr/>
      </dsp:nvSpPr>
      <dsp:spPr>
        <a:xfrm>
          <a:off x="5251756"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GRADE 6 -8</a:t>
          </a:r>
          <a:endParaRPr lang="en-CA" sz="2500" kern="1200" dirty="0"/>
        </a:p>
      </dsp:txBody>
      <dsp:txXfrm>
        <a:off x="5834728" y="341746"/>
        <a:ext cx="1748916" cy="1165944"/>
      </dsp:txXfrm>
    </dsp:sp>
    <dsp:sp modelId="{F4734196-E0B3-4FE8-8630-42E998F699D5}">
      <dsp:nvSpPr>
        <dsp:cNvPr id="0" name=""/>
        <dsp:cNvSpPr/>
      </dsp:nvSpPr>
      <dsp:spPr>
        <a:xfrm>
          <a:off x="7875131"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SECONDARY</a:t>
          </a:r>
          <a:endParaRPr lang="en-CA" sz="2500" kern="1200" dirty="0"/>
        </a:p>
      </dsp:txBody>
      <dsp:txXfrm>
        <a:off x="8458103" y="341746"/>
        <a:ext cx="1748916" cy="1165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7B2BC-81B5-4B6F-BB4F-8E1E465C03E3}">
      <dsp:nvSpPr>
        <dsp:cNvPr id="0" name=""/>
        <dsp:cNvSpPr/>
      </dsp:nvSpPr>
      <dsp:spPr>
        <a:xfrm>
          <a:off x="5007"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EARLY LEARNING</a:t>
          </a:r>
          <a:endParaRPr lang="en-CA" sz="2500" kern="1200" dirty="0"/>
        </a:p>
      </dsp:txBody>
      <dsp:txXfrm>
        <a:off x="587979" y="341746"/>
        <a:ext cx="1748916" cy="1165944"/>
      </dsp:txXfrm>
    </dsp:sp>
    <dsp:sp modelId="{9FF94908-0952-42B3-855A-F1D1F18D45C1}">
      <dsp:nvSpPr>
        <dsp:cNvPr id="0" name=""/>
        <dsp:cNvSpPr/>
      </dsp:nvSpPr>
      <dsp:spPr>
        <a:xfrm>
          <a:off x="2615032"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GRADE 1-5</a:t>
          </a:r>
          <a:endParaRPr lang="en-CA" sz="2500" kern="1200" dirty="0"/>
        </a:p>
      </dsp:txBody>
      <dsp:txXfrm>
        <a:off x="3198004" y="341746"/>
        <a:ext cx="1748916" cy="1165944"/>
      </dsp:txXfrm>
    </dsp:sp>
    <dsp:sp modelId="{95536A61-2258-44E5-86A5-6745AA1F277B}">
      <dsp:nvSpPr>
        <dsp:cNvPr id="0" name=""/>
        <dsp:cNvSpPr/>
      </dsp:nvSpPr>
      <dsp:spPr>
        <a:xfrm>
          <a:off x="5251756"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GRADE 6 -8</a:t>
          </a:r>
          <a:endParaRPr lang="en-CA" sz="2500" kern="1200" dirty="0"/>
        </a:p>
      </dsp:txBody>
      <dsp:txXfrm>
        <a:off x="5834728" y="341746"/>
        <a:ext cx="1748916" cy="1165944"/>
      </dsp:txXfrm>
    </dsp:sp>
    <dsp:sp modelId="{F4734196-E0B3-4FE8-8630-42E998F699D5}">
      <dsp:nvSpPr>
        <dsp:cNvPr id="0" name=""/>
        <dsp:cNvSpPr/>
      </dsp:nvSpPr>
      <dsp:spPr>
        <a:xfrm>
          <a:off x="7875131" y="341746"/>
          <a:ext cx="2914860" cy="11659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SECONDARY</a:t>
          </a:r>
          <a:endParaRPr lang="en-CA" sz="2500" kern="1200" dirty="0"/>
        </a:p>
      </dsp:txBody>
      <dsp:txXfrm>
        <a:off x="8458103" y="341746"/>
        <a:ext cx="1748916" cy="11659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939B02-5EE3-4B44-89FD-DF3F025325CE}" type="datetimeFigureOut">
              <a:rPr lang="en-US" smtClean="0">
                <a:latin typeface="Arial" panose="020B0604020202020204" pitchFamily="34" charset="0"/>
              </a:rPr>
              <a:t>12/6/2023</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7289E-93C3-4ACB-9056-A9F41852D19C}"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371167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26830CAF-5D44-4954-B454-98FA12079D9C}" type="datetimeFigureOut">
              <a:rPr lang="en-US" smtClean="0"/>
              <a:pPr/>
              <a:t>12/6/2023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BE4BE714-B193-4438-A450-1D5D017FECFC}" type="slidenum">
              <a:rPr lang="en-US" smtClean="0"/>
              <a:pPr/>
              <a:t>‹#›</a:t>
            </a:fld>
            <a:endParaRPr lang="en-US"/>
          </a:p>
        </p:txBody>
      </p:sp>
    </p:spTree>
    <p:extLst>
      <p:ext uri="{BB962C8B-B14F-4D97-AF65-F5344CB8AC3E}">
        <p14:creationId xmlns:p14="http://schemas.microsoft.com/office/powerpoint/2010/main" val="2382509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a:solidFill>
                  <a:schemeClr val="tx1"/>
                </a:solidFill>
                <a:effectLst/>
                <a:latin typeface="Arial" charset="0"/>
                <a:ea typeface="ＭＳ Ｐゴシック" pitchFamily="34" charset="-128"/>
                <a:cs typeface="+mn-cs"/>
              </a:rPr>
              <a:t>Welcome Slide</a:t>
            </a:r>
            <a:endParaRPr lang="en-US" sz="1200" kern="1200">
              <a:solidFill>
                <a:schemeClr val="tx1"/>
              </a:solidFill>
              <a:effectLst/>
              <a:latin typeface="Arial" charset="0"/>
              <a:ea typeface="ＭＳ Ｐゴシック" pitchFamily="34" charset="-128"/>
              <a:cs typeface="+mn-cs"/>
            </a:endParaRPr>
          </a:p>
          <a:p>
            <a:pPr marL="171450" lvl="0" indent="-171450">
              <a:buFont typeface="Arial"/>
              <a:buChar char="•"/>
            </a:pPr>
            <a:r>
              <a:rPr lang="en-US" sz="1200" b="0" kern="1200">
                <a:solidFill>
                  <a:schemeClr val="tx1"/>
                </a:solidFill>
                <a:effectLst/>
                <a:latin typeface="Arial"/>
                <a:ea typeface="ＭＳ Ｐゴシック"/>
                <a:cs typeface="Arial"/>
              </a:rPr>
              <a:t>Show this slide</a:t>
            </a:r>
            <a:r>
              <a:rPr lang="en-US" sz="1200" b="0" kern="1200" baseline="0">
                <a:solidFill>
                  <a:schemeClr val="tx1"/>
                </a:solidFill>
                <a:effectLst/>
                <a:latin typeface="Arial"/>
                <a:ea typeface="ＭＳ Ｐゴシック"/>
                <a:cs typeface="Arial"/>
              </a:rPr>
              <a:t> </a:t>
            </a:r>
            <a:r>
              <a:rPr lang="en-US" sz="1200" b="0" kern="1200">
                <a:solidFill>
                  <a:schemeClr val="tx1"/>
                </a:solidFill>
                <a:effectLst/>
                <a:latin typeface="Arial"/>
                <a:ea typeface="ＭＳ Ｐゴシック"/>
                <a:cs typeface="Arial"/>
              </a:rPr>
              <a:t>as the participants enter the</a:t>
            </a:r>
            <a:r>
              <a:rPr lang="en-US" sz="1200" b="0" kern="1200" baseline="0">
                <a:solidFill>
                  <a:schemeClr val="tx1"/>
                </a:solidFill>
                <a:effectLst/>
                <a:latin typeface="Arial"/>
                <a:ea typeface="ＭＳ Ｐゴシック"/>
                <a:cs typeface="Arial"/>
              </a:rPr>
              <a:t> training room.</a:t>
            </a:r>
            <a:endParaRPr lang="da-DK" sz="1200" b="0" kern="1200" baseline="0">
              <a:solidFill>
                <a:schemeClr val="tx1"/>
              </a:solidFill>
              <a:effectLst/>
              <a:latin typeface="Arial"/>
              <a:ea typeface="ＭＳ Ｐゴシック"/>
              <a:cs typeface="Arial"/>
            </a:endParaRPr>
          </a:p>
        </p:txBody>
      </p:sp>
      <p:sp>
        <p:nvSpPr>
          <p:cNvPr id="4" name="Slide Number Placeholder 3"/>
          <p:cNvSpPr>
            <a:spLocks noGrp="1"/>
          </p:cNvSpPr>
          <p:nvPr>
            <p:ph type="sldNum" sz="quarter" idx="5"/>
          </p:nvPr>
        </p:nvSpPr>
        <p:spPr/>
        <p:txBody>
          <a:bodyPr/>
          <a:lstStyle/>
          <a:p>
            <a:fld id="{BE4BE714-B193-4438-A450-1D5D017FECFC}" type="slidenum">
              <a:rPr lang="en-US" smtClean="0"/>
              <a:pPr/>
              <a:t>1</a:t>
            </a:fld>
            <a:endParaRPr lang="en-US"/>
          </a:p>
        </p:txBody>
      </p:sp>
    </p:spTree>
    <p:extLst>
      <p:ext uri="{BB962C8B-B14F-4D97-AF65-F5344CB8AC3E}">
        <p14:creationId xmlns:p14="http://schemas.microsoft.com/office/powerpoint/2010/main" val="264361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55000" lnSpcReduction="20000"/>
          </a:bodyPr>
          <a:lstStyle/>
          <a:p>
            <a:r>
              <a:rPr lang="en-US" altLang="en-US" b="1"/>
              <a:t>LEGO</a:t>
            </a:r>
            <a:r>
              <a:rPr lang="en-US" altLang="en-US" b="1" baseline="30000"/>
              <a:t>®</a:t>
            </a:r>
            <a:r>
              <a:rPr lang="en-US" altLang="en-US" b="1"/>
              <a:t> Education Professional Development Self-Guided Learning</a:t>
            </a:r>
            <a:endParaRPr lang="en-US" altLang="en-US" sz="1200" b="1">
              <a:solidFill>
                <a:srgbClr val="646464"/>
              </a:solidFill>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646464"/>
                </a:solidFill>
                <a:latin typeface="Verdana" panose="020B0604030504040204" pitchFamily="34" charset="0"/>
                <a:ea typeface="Verdana" panose="020B0604030504040204" pitchFamily="34" charset="0"/>
                <a:cs typeface="Verdana" panose="020B0604030504040204" pitchFamily="34" charset="0"/>
              </a:rPr>
              <a:t>Direct the participants to the free, online, on-demand, self-guided learning of the </a:t>
            </a:r>
            <a:r>
              <a:rPr lang="en-US" altLang="en-US" b="0"/>
              <a:t>LEGO Education Professional Development program at pd.LEGOeducation.com.</a:t>
            </a:r>
            <a:endParaRPr lang="en-US" sz="1200" b="0" baseline="0">
              <a:solidFill>
                <a:srgbClr val="646464"/>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US" sz="1200" b="0" baseline="0">
              <a:solidFill>
                <a:srgbClr val="646464"/>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Remember to say/cover the following points:</a:t>
            </a:r>
            <a:endParaRPr lang="en-US" b="1" baseline="0"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a:t>If the participants have already prepared for this course at pd.LEGOeducation.com: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a:t>Remember you can always return to the online </a:t>
            </a:r>
            <a:r>
              <a:rPr lang="en-US" altLang="en-US" b="0" i="1"/>
              <a:t>self-guided learning of the LEGO Education Professional Development program to review and find additional guidance and product support, learn more about topics that are relevant to you and your teaching, and proceed to e</a:t>
            </a:r>
            <a:r>
              <a:rPr lang="en-US" b="0" i="1">
                <a:solidFill>
                  <a:srgbClr val="000000"/>
                </a:solidFill>
                <a:effectLst/>
                <a:latin typeface="ceraPro"/>
              </a:rPr>
              <a:t>xplore self-guided, interactive courses to learn, practice, and develop high-leverage teaching competencies in the 4 core categories Pedagogy, 21</a:t>
            </a:r>
            <a:r>
              <a:rPr lang="en-US" b="0" i="1" baseline="30000">
                <a:solidFill>
                  <a:srgbClr val="000000"/>
                </a:solidFill>
                <a:effectLst/>
                <a:latin typeface="ceraPro"/>
              </a:rPr>
              <a:t>st</a:t>
            </a:r>
            <a:r>
              <a:rPr lang="en-US" b="0" i="1">
                <a:solidFill>
                  <a:srgbClr val="000000"/>
                </a:solidFill>
                <a:effectLst/>
                <a:latin typeface="ceraPro"/>
              </a:rPr>
              <a:t> Century Skills, STEAM Concepts, and Classroom Management.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a:solidFill>
                  <a:srgbClr val="000000"/>
                </a:solidFill>
                <a:effectLst/>
                <a:latin typeface="ceraPro"/>
              </a:rPr>
              <a:t>Depending on how familiar they already are with self-guided learning at </a:t>
            </a:r>
            <a:r>
              <a:rPr lang="en-US" i="0" baseline="0"/>
              <a:t>pd.LEGOeducation.com</a:t>
            </a:r>
            <a:r>
              <a:rPr lang="en-US" b="0" i="0" baseline="0">
                <a:solidFill>
                  <a:srgbClr val="000000"/>
                </a:solidFill>
                <a:effectLst/>
                <a:latin typeface="ceraPro"/>
              </a:rPr>
              <a:t> and the content on it, briefly walk them through the areas most relevant for them.</a:t>
            </a:r>
            <a:endParaRPr lang="en-US" b="0" i="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a:t>If the participants are not familiar with </a:t>
            </a:r>
            <a:r>
              <a:rPr lang="en-US" b="0" i="0" baseline="0">
                <a:solidFill>
                  <a:srgbClr val="000000"/>
                </a:solidFill>
                <a:effectLst/>
                <a:latin typeface="ceraPro"/>
              </a:rPr>
              <a:t>self-guided learning at </a:t>
            </a:r>
            <a:r>
              <a:rPr lang="en-US" i="0" baseline="0"/>
              <a:t>pd.LEGOeducation.com: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a:t>show the Intro Video, and/or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a:t>open pd.LEGOeducation.com and follow the Demo Script, focusing on the areas most relevant for your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a:latin typeface="Arial" panose="020B0604020202020204" pitchFamily="34" charset="0"/>
                <a:cs typeface="Arial" panose="020B0604020202020204" pitchFamily="34" charset="0"/>
              </a:rPr>
              <a:t>Use the next slide to give a quick overview of what specific SPIKE Prime content is available at the platform.</a:t>
            </a:r>
            <a:endParaRPr lang="en-US" b="1">
              <a:latin typeface="Arial"/>
              <a:cs typeface="Arial"/>
            </a:endParaRP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b="1" baseline="0">
              <a:latin typeface="Arial"/>
              <a:cs typeface="Arial"/>
            </a:endParaRPr>
          </a:p>
          <a:p>
            <a:pPr marL="0" marR="0" lvl="0" indent="0" algn="l" defTabSz="914400">
              <a:lnSpc>
                <a:spcPct val="100000"/>
              </a:lnSpc>
              <a:spcBef>
                <a:spcPts val="0"/>
              </a:spcBef>
              <a:spcAft>
                <a:spcPts val="0"/>
              </a:spcAft>
              <a:buClrTx/>
              <a:buSzTx/>
              <a:buFont typeface="Arial" panose="020B0604020202020204" pitchFamily="34" charset="0"/>
              <a:buNone/>
              <a:tabLst/>
              <a:defRPr/>
            </a:pPr>
            <a:r>
              <a:rPr lang="en-US" b="1" baseline="0">
                <a:latin typeface="Arial"/>
                <a:cs typeface="Arial"/>
              </a:rPr>
              <a:t>Tips</a:t>
            </a: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If possible, have the participants log in to pd.LEGOeduction.com before the training so they have already taken this first step and can start benefitting from the opportunities for self-guided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You can consider moving this slide to before one of the short breaks, so participants can explore pd.LEGOeducation.com during the break, if they want to (but do not push them to spend their break on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Briefly mention self-guided learning at pd.LEGOeducation.com at the beginning of the training after the introduction to the LEGO Education approach to learning and before the introduction to the product to make participants aware that they can always go there to revisit information and learn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Remember to refer the participants to self-guided learning during the course wherever it could support their professional development, e.g., if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Feel that they might want to revisit any content you covered during the course.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See that they want to learn more about a certain topic.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See that they might need additional support with regards to specific topics once they start teaching.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Are working on a topic that directly links to one of the competency categories so they could continue </a:t>
            </a:r>
            <a:r>
              <a:rPr lang="en-US" b="0" i="0">
                <a:solidFill>
                  <a:srgbClr val="000000"/>
                </a:solidFill>
                <a:effectLst/>
                <a:latin typeface="ceraPro"/>
              </a:rPr>
              <a:t>learning, practicing, and developing high-leverage teaching competencies on the platform.</a:t>
            </a: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Consider having pd.LEGOeducation.com opened in the background so you can quickly direct them to a relevant place you have referred to, e.g., during a recap session or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The platform and the Intro Videos are available in several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The Intro Videos, Demo Script, and Access Guide can be found on the Teacher Training Resources SharePoint in the “Online Learning Platform” folder.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a:t>Virtual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Share your browser for walking the participants through digital self-guided learning on pd.LEGOeducation.com, or, especially, if (some of) the participants have already been to pd.LEGOeducation.com, consider asking one of them to share their browser and show what they have already gone through and how it supported them so far. You could then highlight a few more places that might be relevant for this group.</a:t>
            </a:r>
          </a:p>
        </p:txBody>
      </p:sp>
    </p:spTree>
    <p:extLst>
      <p:ext uri="{BB962C8B-B14F-4D97-AF65-F5344CB8AC3E}">
        <p14:creationId xmlns:p14="http://schemas.microsoft.com/office/powerpoint/2010/main" val="39478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a:latin typeface="Arial" panose="020B0604020202020204" pitchFamily="34" charset="0"/>
                <a:cs typeface="Arial" panose="020B0604020202020204" pitchFamily="34" charset="0"/>
              </a:rPr>
              <a:t>SPIKE Prime is part of the LEGO</a:t>
            </a:r>
            <a:r>
              <a:rPr lang="en-US" b="1" baseline="0" noProof="0">
                <a:latin typeface="Arial" panose="020B0604020202020204" pitchFamily="34" charset="0"/>
                <a:cs typeface="Arial" panose="020B0604020202020204" pitchFamily="34" charset="0"/>
              </a:rPr>
              <a:t> </a:t>
            </a:r>
            <a:r>
              <a:rPr lang="en-US" b="1" noProof="0">
                <a:latin typeface="Arial" panose="020B0604020202020204" pitchFamily="34" charset="0"/>
                <a:cs typeface="Arial" panose="020B0604020202020204" pitchFamily="34" charset="0"/>
              </a:rPr>
              <a:t>Learning System</a:t>
            </a:r>
          </a:p>
          <a:p>
            <a:pPr marL="171450" indent="-171450">
              <a:buFont typeface="Arial" charset="0"/>
              <a:buChar char="•"/>
            </a:pPr>
            <a:r>
              <a:rPr lang="en-US" b="0" noProof="0">
                <a:latin typeface="Arial" panose="020B0604020202020204" pitchFamily="34" charset="0"/>
                <a:cs typeface="Arial" panose="020B0604020202020204" pitchFamily="34" charset="0"/>
              </a:rPr>
              <a:t>Use this slide to explain the LEGO Learning System and how SPIKE Prime fits into it.</a:t>
            </a:r>
          </a:p>
          <a:p>
            <a:endParaRPr lang="da-DK"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Remember to say/cover the following points:</a:t>
            </a: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1" noProof="0">
                <a:latin typeface="Arial" panose="020B0604020202020204" pitchFamily="34" charset="0"/>
                <a:cs typeface="Arial" panose="020B0604020202020204" pitchFamily="34" charset="0"/>
              </a:rPr>
              <a:t>SPIKE Prime is part of the LEGO Learning System.</a:t>
            </a:r>
          </a:p>
          <a:p>
            <a:pPr marL="171450" indent="-171450">
              <a:buFont typeface="Arial" panose="020B0604020202020204" pitchFamily="34" charset="0"/>
              <a:buChar char="•"/>
            </a:pPr>
            <a:r>
              <a:rPr lang="en-US" b="0" i="1" noProof="0">
                <a:latin typeface="Arial" panose="020B0604020202020204" pitchFamily="34" charset="0"/>
                <a:cs typeface="Arial" panose="020B0604020202020204" pitchFamily="34" charset="0"/>
              </a:rPr>
              <a:t>The LEGO Learning System offers a range of recognizable components across products. These include curriculum, programming, bricks, hardware, and professional development.</a:t>
            </a:r>
          </a:p>
          <a:p>
            <a:pPr marL="171450" indent="-171450">
              <a:buFont typeface="Arial" panose="020B0604020202020204" pitchFamily="34" charset="0"/>
              <a:buChar char="•"/>
            </a:pPr>
            <a:r>
              <a:rPr lang="en-US" b="0" i="1" noProof="0">
                <a:latin typeface="Arial" panose="020B0604020202020204" pitchFamily="34" charset="0"/>
                <a:cs typeface="Arial" panose="020B0604020202020204" pitchFamily="34" charset="0"/>
              </a:rPr>
              <a:t>The LEGO Learning System offers:</a:t>
            </a:r>
          </a:p>
          <a:p>
            <a:pPr marL="628650" lvl="1" indent="-171450">
              <a:buFont typeface="Arial" panose="020B0604020202020204" pitchFamily="34" charset="0"/>
              <a:buChar char="•"/>
            </a:pPr>
            <a:r>
              <a:rPr lang="en-US" b="0" i="1" noProof="0">
                <a:latin typeface="Arial" panose="020B0604020202020204" pitchFamily="34" charset="0"/>
                <a:cs typeface="Arial" panose="020B0604020202020204" pitchFamily="34" charset="0"/>
              </a:rPr>
              <a:t>A curriculum with </a:t>
            </a:r>
            <a:r>
              <a:rPr kumimoji="0" lang="en-US" sz="1200" b="0" i="1" u="none" strike="noStrike" kern="1200" cap="none" spc="0" normalizeH="0" baseline="0" noProof="0">
                <a:ln>
                  <a:noFill/>
                </a:ln>
                <a:solidFill>
                  <a:prstClr val="white"/>
                </a:solidFill>
                <a:effectLst/>
                <a:uLnTx/>
                <a:uFillTx/>
                <a:latin typeface="Cera Pro" panose="00000500000000000000" pitchFamily="50" charset="0"/>
                <a:ea typeface="+mj-ea"/>
                <a:cs typeface="+mj-cs"/>
              </a:rPr>
              <a:t>clear intentionality and </a:t>
            </a:r>
            <a:r>
              <a:rPr kumimoji="0" lang="en-US" sz="1200" b="1" i="1" u="none" strike="noStrike" kern="1200" cap="none" spc="0" normalizeH="0" baseline="0" noProof="0">
                <a:ln>
                  <a:noFill/>
                </a:ln>
                <a:solidFill>
                  <a:prstClr val="white"/>
                </a:solidFill>
                <a:effectLst/>
                <a:uLnTx/>
                <a:uFillTx/>
                <a:latin typeface="Cera Pro" panose="00000500000000000000" pitchFamily="50" charset="0"/>
                <a:ea typeface="+mj-ea"/>
                <a:cs typeface="+mj-cs"/>
              </a:rPr>
              <a:t>grade progression</a:t>
            </a:r>
            <a:r>
              <a:rPr kumimoji="0" lang="en-US" sz="1200" b="0" i="1" u="none" strike="noStrike" kern="1200" cap="none" spc="0" normalizeH="0" baseline="0" noProof="0">
                <a:ln>
                  <a:noFill/>
                </a:ln>
                <a:solidFill>
                  <a:prstClr val="white"/>
                </a:solidFill>
                <a:effectLst/>
                <a:uLnTx/>
                <a:uFillTx/>
                <a:latin typeface="Cera Pro" panose="00000500000000000000" pitchFamily="50" charset="0"/>
                <a:ea typeface="+mj-ea"/>
                <a:cs typeface="+mj-cs"/>
              </a:rPr>
              <a:t>, scaffolded to support teachers and students in building essential skills.</a:t>
            </a:r>
            <a:endParaRPr lang="en-US" b="0" i="1" noProof="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b="0" i="1" noProof="0">
                <a:latin typeface="Arial" panose="020B0604020202020204" pitchFamily="34" charset="0"/>
                <a:cs typeface="Arial" panose="020B0604020202020204" pitchFamily="34" charset="0"/>
              </a:rPr>
              <a:t>Programming activities</a:t>
            </a:r>
            <a:r>
              <a:rPr lang="en-US" b="0" i="1" baseline="0" noProof="0">
                <a:latin typeface="Arial" panose="020B0604020202020204" pitchFamily="34" charset="0"/>
                <a:cs typeface="Arial" panose="020B0604020202020204" pitchFamily="34" charset="0"/>
              </a:rPr>
              <a:t> </a:t>
            </a:r>
            <a:r>
              <a:rPr lang="en-US" b="0" i="1" noProof="0">
                <a:latin typeface="Arial" panose="020B0604020202020204" pitchFamily="34" charset="0"/>
                <a:cs typeface="Arial" panose="020B0604020202020204" pitchFamily="34" charset="0"/>
              </a:rPr>
              <a:t>that</a:t>
            </a:r>
            <a:r>
              <a:rPr lang="en-US" b="0" i="1" baseline="0" noProof="0">
                <a:latin typeface="Arial" panose="020B0604020202020204" pitchFamily="34" charset="0"/>
                <a:cs typeface="Arial" panose="020B0604020202020204" pitchFamily="34" charset="0"/>
              </a:rPr>
              <a:t> challenge students to</a:t>
            </a:r>
            <a:r>
              <a:rPr kumimoji="0" lang="en-US" sz="1200" b="0" i="1" u="none" strike="noStrike" kern="1200" cap="none" spc="0" normalizeH="0" baseline="0" noProof="0">
                <a:ln>
                  <a:noFill/>
                </a:ln>
                <a:solidFill>
                  <a:prstClr val="black"/>
                </a:solidFill>
                <a:effectLst/>
                <a:uLnTx/>
                <a:uFillTx/>
                <a:latin typeface="Cera Pro" pitchFamily="2" charset="0"/>
                <a:ea typeface="+mj-ea"/>
                <a:cs typeface="+mj-cs"/>
              </a:rPr>
              <a:t> apply coding principles in a STEAM context at all grade levels. The LEGO Learning System is based on a </a:t>
            </a:r>
            <a:r>
              <a:rPr kumimoji="0" lang="en-US" sz="1200" b="1" i="1" u="none" strike="noStrike" kern="1200" cap="none" spc="0" normalizeH="0" baseline="0" noProof="0">
                <a:ln>
                  <a:noFill/>
                </a:ln>
                <a:solidFill>
                  <a:prstClr val="black"/>
                </a:solidFill>
                <a:effectLst/>
                <a:uLnTx/>
                <a:uFillTx/>
                <a:latin typeface="Cera Pro" pitchFamily="2" charset="0"/>
                <a:ea typeface="+mj-ea"/>
                <a:cs typeface="+mj-cs"/>
              </a:rPr>
              <a:t>coding progression </a:t>
            </a:r>
            <a:r>
              <a:rPr kumimoji="0" lang="en-US" sz="1200" b="0" i="1" u="none" strike="noStrike" kern="1200" cap="none" spc="0" normalizeH="0" baseline="0" noProof="0">
                <a:ln>
                  <a:noFill/>
                </a:ln>
                <a:solidFill>
                  <a:prstClr val="black"/>
                </a:solidFill>
                <a:effectLst/>
                <a:uLnTx/>
                <a:uFillTx/>
                <a:latin typeface="Cera Pro" pitchFamily="2" charset="0"/>
                <a:ea typeface="+mj-ea"/>
                <a:cs typeface="+mj-cs"/>
              </a:rPr>
              <a:t>that starts with simple Icon blocks and builds up to text-based programming using recognized coding languages.</a:t>
            </a:r>
            <a:endParaRPr kumimoji="0" lang="en-US" sz="1200" b="0" i="1"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a:p>
            <a:pPr marL="628650" lvl="1" indent="-171450">
              <a:buFont typeface="Arial" panose="020B0604020202020204" pitchFamily="34" charset="0"/>
              <a:buChar char="•"/>
            </a:pPr>
            <a:r>
              <a:rPr lang="en-US" b="0" i="1" noProof="0">
                <a:latin typeface="Arial" panose="020B0604020202020204" pitchFamily="34" charset="0"/>
                <a:cs typeface="Arial" panose="020B0604020202020204" pitchFamily="34" charset="0"/>
              </a:rPr>
              <a:t>A </a:t>
            </a:r>
            <a:r>
              <a:rPr lang="en-US" b="1" i="1" noProof="0">
                <a:latin typeface="Arial" panose="020B0604020202020204" pitchFamily="34" charset="0"/>
                <a:cs typeface="Arial" panose="020B0604020202020204" pitchFamily="34" charset="0"/>
              </a:rPr>
              <a:t>system of LEGO elements </a:t>
            </a:r>
            <a:r>
              <a:rPr lang="en-US" b="0" i="1" noProof="0">
                <a:latin typeface="Arial" panose="020B0604020202020204" pitchFamily="34" charset="0"/>
                <a:cs typeface="Arial" panose="020B0604020202020204" pitchFamily="34" charset="0"/>
              </a:rPr>
              <a:t>provided in classroom sets that</a:t>
            </a:r>
            <a:r>
              <a:rPr lang="en-US" sz="1200" i="1" kern="1200">
                <a:solidFill>
                  <a:schemeClr val="tx1"/>
                </a:solidFill>
                <a:effectLst/>
                <a:latin typeface="+mn-lt"/>
                <a:ea typeface="+mn-ea"/>
                <a:cs typeface="+mn-cs"/>
              </a:rPr>
              <a:t> allow students to build, tinker, and experiment hands-on.</a:t>
            </a:r>
          </a:p>
          <a:p>
            <a:pPr marL="628650" lvl="1" indent="-171450">
              <a:buFont typeface="Arial" panose="020B0604020202020204" pitchFamily="34" charset="0"/>
              <a:buChar char="•"/>
            </a:pPr>
            <a:r>
              <a:rPr lang="en-US" b="0" i="1" noProof="0">
                <a:latin typeface="Arial" panose="020B0604020202020204" pitchFamily="34" charset="0"/>
                <a:cs typeface="Arial" panose="020B0604020202020204" pitchFamily="34" charset="0"/>
              </a:rPr>
              <a:t>A</a:t>
            </a:r>
            <a:r>
              <a:rPr kumimoji="0" lang="en-US" sz="1200" b="0" i="1" u="none" strike="noStrike" kern="1200" cap="none" spc="0" normalizeH="0" baseline="0" noProof="0">
                <a:ln>
                  <a:noFill/>
                </a:ln>
                <a:solidFill>
                  <a:prstClr val="white"/>
                </a:solidFill>
                <a:effectLst/>
                <a:uLnTx/>
                <a:uFillTx/>
                <a:latin typeface="Cera Pro" pitchFamily="2" charset="0"/>
                <a:ea typeface="+mj-ea"/>
                <a:cs typeface="+mj-cs"/>
              </a:rPr>
              <a:t> </a:t>
            </a:r>
            <a:r>
              <a:rPr kumimoji="0" lang="en-US" sz="1200" b="1" i="1" u="none" strike="noStrike" kern="1200" cap="none" spc="0" normalizeH="0" baseline="0" noProof="0">
                <a:ln>
                  <a:noFill/>
                </a:ln>
                <a:solidFill>
                  <a:prstClr val="white"/>
                </a:solidFill>
                <a:effectLst/>
                <a:uLnTx/>
                <a:uFillTx/>
                <a:latin typeface="Cera Pro" pitchFamily="2" charset="0"/>
                <a:ea typeface="+mj-ea"/>
                <a:cs typeface="+mj-cs"/>
              </a:rPr>
              <a:t>system of LEGO hardware</a:t>
            </a:r>
            <a:r>
              <a:rPr kumimoji="0" lang="en-US" sz="1200" b="0" i="1" u="none" strike="noStrike" kern="1200" cap="none" spc="0" normalizeH="0" baseline="0" noProof="0">
                <a:ln>
                  <a:noFill/>
                </a:ln>
                <a:solidFill>
                  <a:prstClr val="white"/>
                </a:solidFill>
                <a:effectLst/>
                <a:uLnTx/>
                <a:uFillTx/>
                <a:latin typeface="Cera Pro" pitchFamily="2" charset="0"/>
                <a:ea typeface="+mj-ea"/>
                <a:cs typeface="+mj-cs"/>
              </a:rPr>
              <a:t> elements that are easy to build with and seamlessly integrate as a natural part of students’ STEAM creations.</a:t>
            </a:r>
          </a:p>
          <a:p>
            <a:pPr marL="628650" lvl="1" indent="-171450">
              <a:buFont typeface="Arial" panose="020B0604020202020204" pitchFamily="34" charset="0"/>
              <a:buChar char="•"/>
            </a:pPr>
            <a:r>
              <a:rPr kumimoji="0" lang="en-US" sz="1200" b="0" i="1" u="none" strike="noStrike" kern="1200" cap="none" spc="0" normalizeH="0" baseline="0" noProof="0">
                <a:ln>
                  <a:noFill/>
                </a:ln>
                <a:solidFill>
                  <a:prstClr val="white"/>
                </a:solidFill>
                <a:effectLst/>
                <a:uLnTx/>
                <a:uFillTx/>
                <a:latin typeface="Cera Pro" pitchFamily="2" charset="0"/>
                <a:ea typeface="+mj-ea"/>
                <a:cs typeface="+mj-cs"/>
              </a:rPr>
              <a:t>A competency-based Professional Development Program that </a:t>
            </a:r>
            <a:r>
              <a:rPr lang="en-US" sz="1200" b="0" i="1">
                <a:solidFill>
                  <a:schemeClr val="bg1"/>
                </a:solidFill>
                <a:latin typeface="Arial" panose="020B0604020202020204" pitchFamily="34" charset="0"/>
                <a:cs typeface="Arial" panose="020B0604020202020204" pitchFamily="34" charset="0"/>
              </a:rPr>
              <a:t>inspires teachers to learn, practice, and master the competencies necessary to facilitate playful, hands-on STEAM learning.</a:t>
            </a:r>
            <a:endParaRPr kumimoji="0" lang="en-US" sz="1200" b="0" i="1"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a:p>
            <a:pPr marL="171450" lvl="0" indent="-171450">
              <a:buFont typeface="Arial" panose="020B0604020202020204" pitchFamily="34" charset="0"/>
              <a:buChar char="•"/>
            </a:pPr>
            <a:r>
              <a:rPr kumimoji="0" lang="en-US" sz="1200" b="0" i="1"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SPIKE Prime can be combined with </a:t>
            </a:r>
            <a:r>
              <a:rPr kumimoji="0" lang="en-US" sz="1200" b="0" i="1" u="none" strike="noStrike" kern="1200" cap="none" spc="0" normalizeH="0" baseline="0" noProof="0" err="1">
                <a:ln>
                  <a:noFill/>
                </a:ln>
                <a:solidFill>
                  <a:schemeClr val="bg1"/>
                </a:solidFill>
                <a:effectLst/>
                <a:uLnTx/>
                <a:uFillTx/>
                <a:latin typeface="Arial" panose="020B0604020202020204" pitchFamily="34" charset="0"/>
                <a:ea typeface="+mj-ea"/>
                <a:cs typeface="Arial" panose="020B0604020202020204" pitchFamily="34" charset="0"/>
              </a:rPr>
              <a:t>BricQ</a:t>
            </a:r>
            <a:r>
              <a:rPr kumimoji="0" lang="en-US" sz="1200" b="0" i="1"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Motion Prime to expand students’ learning in “combo lessons.”</a:t>
            </a:r>
            <a:endParaRPr kumimoji="0" lang="en-US" sz="1200" b="0" i="1"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171450" lvl="0" indent="-171450">
              <a:buFont typeface="Arial" panose="020B0604020202020204" pitchFamily="34" charset="0"/>
              <a:buChar char="•"/>
            </a:pPr>
            <a:r>
              <a:rPr kumimoji="0" lang="en-US" sz="1200" b="0" i="1"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You can find all of our standards-aligned lesson plans on legoeducation.com/lessons.</a:t>
            </a:r>
            <a:endParaRPr kumimoji="0" lang="en-US" sz="1200" b="0" i="1"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4" name="Slide Number Placeholder 3"/>
          <p:cNvSpPr>
            <a:spLocks noGrp="1"/>
          </p:cNvSpPr>
          <p:nvPr>
            <p:ph type="sldNum" sz="quarter" idx="5"/>
          </p:nvPr>
        </p:nvSpPr>
        <p:spPr/>
        <p:txBody>
          <a:bodyPr/>
          <a:lstStyle/>
          <a:p>
            <a:pPr rtl="0"/>
            <a:fld id="{BE4BE714-B193-4438-A450-1D5D017FECFC}" type="slidenum">
              <a:rPr lang="en-US" smtClean="0"/>
              <a:pPr rtl="0"/>
              <a:t>12</a:t>
            </a:fld>
            <a:endParaRPr lang="en-US"/>
          </a:p>
        </p:txBody>
      </p:sp>
    </p:spTree>
    <p:extLst>
      <p:ext uri="{BB962C8B-B14F-4D97-AF65-F5344CB8AC3E}">
        <p14:creationId xmlns:p14="http://schemas.microsoft.com/office/powerpoint/2010/main" val="1315270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fontScale="47500" lnSpcReduction="20000"/>
          </a:bodyPr>
          <a:lstStyle/>
          <a:p>
            <a:r>
              <a:rPr lang="en-US" sz="1200" b="1">
                <a:solidFill>
                  <a:srgbClr val="646464"/>
                </a:solidFill>
                <a:latin typeface="Verdana" panose="020B0604030504040204" pitchFamily="34" charset="0"/>
                <a:ea typeface="Verdana" panose="020B0604030504040204" pitchFamily="34" charset="0"/>
                <a:cs typeface="Verdana" panose="020B0604030504040204" pitchFamily="34" charset="0"/>
              </a:rPr>
              <a:t>Get started!</a:t>
            </a:r>
          </a:p>
          <a:p>
            <a:pPr marL="171450" indent="-171450">
              <a:buFont typeface="Arial" panose="020B0604020202020204" pitchFamily="34" charset="0"/>
              <a:buChar char="•"/>
            </a:pPr>
            <a:r>
              <a:rPr lang="en-US" sz="1200" b="0">
                <a:solidFill>
                  <a:srgbClr val="646464"/>
                </a:solidFill>
                <a:latin typeface="Verdana" panose="020B0604030504040204" pitchFamily="34" charset="0"/>
                <a:ea typeface="Verdana" panose="020B0604030504040204" pitchFamily="34" charset="0"/>
                <a:cs typeface="Verdana" panose="020B0604030504040204" pitchFamily="34" charset="0"/>
              </a:rPr>
              <a:t>Introduce</a:t>
            </a:r>
            <a:r>
              <a:rPr lang="en-US" sz="1200" b="0" baseline="0">
                <a:solidFill>
                  <a:srgbClr val="646464"/>
                </a:solidFill>
                <a:latin typeface="Verdana" panose="020B0604030504040204" pitchFamily="34" charset="0"/>
                <a:ea typeface="Verdana" panose="020B0604030504040204" pitchFamily="34" charset="0"/>
                <a:cs typeface="Verdana" panose="020B0604030504040204" pitchFamily="34" charset="0"/>
              </a:rPr>
              <a:t> </a:t>
            </a:r>
            <a:r>
              <a:rPr lang="en-US" sz="1200" b="0">
                <a:solidFill>
                  <a:srgbClr val="646464"/>
                </a:solidFill>
                <a:latin typeface="Verdana" panose="020B0604030504040204" pitchFamily="34" charset="0"/>
                <a:ea typeface="Verdana" panose="020B0604030504040204" pitchFamily="34" charset="0"/>
                <a:cs typeface="Verdana" panose="020B0604030504040204" pitchFamily="34" charset="0"/>
              </a:rPr>
              <a:t>the components of the LEGO</a:t>
            </a:r>
            <a:r>
              <a:rPr lang="en-US" baseline="30000"/>
              <a:t>®</a:t>
            </a:r>
            <a:r>
              <a:rPr lang="en-US" sz="1200" b="0">
                <a:solidFill>
                  <a:srgbClr val="646464"/>
                </a:solidFill>
                <a:latin typeface="Verdana" panose="020B0604030504040204" pitchFamily="34" charset="0"/>
                <a:ea typeface="Verdana" panose="020B0604030504040204" pitchFamily="34" charset="0"/>
                <a:cs typeface="Verdana" panose="020B0604030504040204" pitchFamily="34" charset="0"/>
              </a:rPr>
              <a:t> </a:t>
            </a:r>
            <a:r>
              <a:rPr lang="en-US" sz="1200" b="0" baseline="0">
                <a:solidFill>
                  <a:srgbClr val="646464"/>
                </a:solidFill>
                <a:latin typeface="Verdana" panose="020B0604030504040204" pitchFamily="34" charset="0"/>
                <a:ea typeface="Verdana" panose="020B0604030504040204" pitchFamily="34" charset="0"/>
                <a:cs typeface="Verdana" panose="020B0604030504040204" pitchFamily="34" charset="0"/>
              </a:rPr>
              <a:t>Education SPIKE</a:t>
            </a:r>
            <a:r>
              <a:rPr lang="en-US"/>
              <a:t>™</a:t>
            </a:r>
            <a:r>
              <a:rPr lang="en-US" sz="1200" b="0" baseline="0">
                <a:solidFill>
                  <a:srgbClr val="646464"/>
                </a:solidFill>
                <a:latin typeface="Verdana" panose="020B0604030504040204" pitchFamily="34" charset="0"/>
                <a:ea typeface="Verdana" panose="020B0604030504040204" pitchFamily="34" charset="0"/>
                <a:cs typeface="Verdana" panose="020B0604030504040204" pitchFamily="34" charset="0"/>
              </a:rPr>
              <a:t> Prime solution and the first steps in getting started.</a:t>
            </a:r>
          </a:p>
          <a:p>
            <a:pPr marL="171450" indent="-171450">
              <a:buFont typeface="Arial" panose="020B0604020202020204" pitchFamily="34" charset="0"/>
              <a:buChar char="•"/>
            </a:pPr>
            <a:endParaRPr lang="en-US" sz="1200" b="0" baseline="0">
              <a:solidFill>
                <a:srgbClr val="646464"/>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Remember to say/cover the following points:</a:t>
            </a:r>
            <a:endParaRPr lang="en-US" b="1" baseline="0"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So what do you need and how do you get started with SPIKE Prime?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Let’s imagine that the SPIKE Prime Sets have just arrived at your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I’d suggest that you designate one of the sets as your “personal teacher set” for preparing, testing, and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If you want, you can let the students unpack the other sets.</a:t>
            </a:r>
            <a:br>
              <a:rPr lang="en-US" i="1" baseline="0"/>
            </a:br>
            <a:endParaRPr lang="en-US" i="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The first thing you’ll see when you open a set is a top card suggesting that you: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Insert the Rechargeable Battery into your SPIKE Prime Hub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Turn it 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And go to LEGOeducation.com/start to download the SPIKE App</a:t>
            </a:r>
            <a:br>
              <a:rPr lang="en-US" i="1" baseline="0"/>
            </a:br>
            <a:endParaRPr lang="en-US" i="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Once you’ve installed and opened the app, “Get Started with SPIKE Prime” will guide you through your first steps.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We’ll start by following these steps, just like you’d do in your classroom.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The “Teacher Preparation” section of the app will guide you through preparing the sets for their first 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Each set has 2 sorting trays, and there’s a sheet with stickers you can use to label each of the 8 compartments.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Each compartment holds a certain type of element (i.e., beams, wheels and gears, or connectors).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This will help to keep the sets sorted so students can quickly find the elements they need.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The LEGO elements come pre-sorted in numbered bags, so you can just open them and dump the bricks into the respective compartment.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You can also label each box and its electronic components to make it easier to manage the sets. This will help you return the components to the right box, if they get mixed-up.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That’s it. You’re ready to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noProof="0"/>
              <a:t>There is also a course in the Professional Development platform to support you with this. It’s called Prepare to Teach: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baseline="0" noProof="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With SPIKE Prime, students usually work best in pairs, and this is how I’d like you to work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Please find a partner and sit together, sharing a set and a device.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a:t>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If you’re using new sets, consider whether you want to prepare</a:t>
            </a:r>
            <a:r>
              <a:rPr lang="en-US" b="0" baseline="0"/>
              <a:t> the sets before</a:t>
            </a:r>
            <a:r>
              <a:rPr lang="en-US" b="0"/>
              <a:t> the course or have the participants do it 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sng"/>
              <a:t>Important: The first (and only the first) firmware update of the SPIKE Prime Hub requires a USB connection and a Windows 10 or MacOS device!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If someone asks</a:t>
            </a:r>
            <a:r>
              <a:rPr lang="en-US" b="0" baseline="0"/>
              <a:t> </a:t>
            </a:r>
            <a:r>
              <a:rPr lang="en-US" b="0"/>
              <a:t>whether </a:t>
            </a:r>
            <a:r>
              <a:rPr lang="en-US" b="0" baseline="0"/>
              <a:t>they need to purchase any additional resources to use SPIKE Prime, you can tell them that there’s an Expansion Set and that SPIKE Prime can of course be combined with other LEGO (Education) solutions, but that the SPIKE Prime Set and SPIKE App contain everything they need for 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There’s an unnumbered bag in each set, which contains replacement elements in case something gets lost.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The Rechargeable Battery for the Hub comes pre-charged so it doesn’t have to be charged before the first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The SPIKE App is available for devices (not including smartphones) running: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Win10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Chrome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Android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iOS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MacOS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Let the participants open the app and follow your introduction.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You can either place the sets on the tables before the course begins or hand them out now before proceeding to the “Getting Started” steps.</a:t>
            </a:r>
          </a:p>
        </p:txBody>
      </p:sp>
    </p:spTree>
    <p:extLst>
      <p:ext uri="{BB962C8B-B14F-4D97-AF65-F5344CB8AC3E}">
        <p14:creationId xmlns:p14="http://schemas.microsoft.com/office/powerpoint/2010/main" val="2832588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SPIKE™ Prime</a:t>
            </a:r>
            <a:r>
              <a:rPr lang="en-US" sz="1200" b="0" baseline="0">
                <a:latin typeface="Arial" panose="020B0604020202020204" pitchFamily="34" charset="0"/>
                <a:cs typeface="Arial" panose="020B0604020202020204" pitchFamily="34" charset="0"/>
              </a:rPr>
              <a:t> </a:t>
            </a:r>
            <a:r>
              <a:rPr lang="da-DK" sz="1200" b="1">
                <a:latin typeface="Arial" panose="020B0604020202020204" pitchFamily="34" charset="0"/>
                <a:cs typeface="Arial" panose="020B0604020202020204" pitchFamily="34" charset="0"/>
              </a:rPr>
              <a:t>Professional Development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a:latin typeface="Arial" panose="020B0604020202020204" pitchFamily="34" charset="0"/>
                <a:cs typeface="Arial" panose="020B0604020202020204" pitchFamily="34" charset="0"/>
              </a:rPr>
              <a:t>Use this slide to present an overview of the self-guided</a:t>
            </a:r>
            <a:r>
              <a:rPr lang="en-US" sz="1200" baseline="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professional development</a:t>
            </a:r>
            <a:r>
              <a:rPr lang="en-US" sz="1200" baseline="0">
                <a:latin typeface="Arial" panose="020B0604020202020204" pitchFamily="34" charset="0"/>
                <a:cs typeface="Arial" panose="020B0604020202020204" pitchFamily="34" charset="0"/>
              </a:rPr>
              <a:t> materials that are</a:t>
            </a:r>
            <a:r>
              <a:rPr lang="en-US" sz="1200">
                <a:latin typeface="Arial" panose="020B0604020202020204" pitchFamily="34" charset="0"/>
                <a:cs typeface="Arial" panose="020B0604020202020204" pitchFamily="34" charset="0"/>
              </a:rPr>
              <a:t> available for SPIKE Prime.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Remember to say/cover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Arial" panose="020B0604020202020204" pitchFamily="34" charset="0"/>
                <a:cs typeface="Arial" panose="020B0604020202020204" pitchFamily="34" charset="0"/>
              </a:rPr>
              <a:t>This is a complete overview of the SPIKE Prime product support that’s available to you on the Professional Development Platform.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latin typeface="Arial" panose="020B0604020202020204" pitchFamily="34" charset="0"/>
                <a:cs typeface="Arial" panose="020B0604020202020204" pitchFamily="34" charset="0"/>
              </a:rPr>
              <a:t>We’ve talked about these throughout the day but let’s quickly recap.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Arial" panose="020B0604020202020204" pitchFamily="34" charset="0"/>
                <a:cs typeface="Arial" panose="020B0604020202020204" pitchFamily="34" charset="0"/>
              </a:rPr>
              <a:t>Walk the participants through the bullets on the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latin typeface="Arial" panose="020B0604020202020204" pitchFamily="34" charset="0"/>
                <a:cs typeface="Arial" panose="020B0604020202020204" pitchFamily="34" charset="0"/>
              </a:rPr>
              <a:t>Please highlight that the </a:t>
            </a:r>
            <a:r>
              <a:rPr lang="en-US" sz="1200" b="0" i="0">
                <a:solidFill>
                  <a:srgbClr val="000000"/>
                </a:solidFill>
                <a:effectLst/>
              </a:rPr>
              <a:t>SPIKE™ Coding and Troubleshooting learning plan is a mix of resources modeled with both SPIKE Essential and SPIKE Prime.</a:t>
            </a:r>
            <a:endParaRPr lang="en-US" b="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noProof="0">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Tx/>
              <a:buFont typeface="Arial" panose="020B0604020202020204" pitchFamily="34" charset="0"/>
              <a:buNone/>
              <a:tabLst/>
              <a:defRPr/>
            </a:pPr>
            <a:r>
              <a:rPr lang="en-US" b="1" baseline="0">
                <a:latin typeface="Arial" panose="020B0604020202020204" pitchFamily="34" charset="0"/>
                <a:cs typeface="Arial" panose="020B0604020202020204" pitchFamily="34" charset="0"/>
              </a:rPr>
              <a:t>Tip</a:t>
            </a:r>
            <a:endParaRPr lang="en-US" b="0" baseline="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a:latin typeface="Arial" panose="020B0604020202020204" pitchFamily="34" charset="0"/>
                <a:cs typeface="Arial" panose="020B0604020202020204" pitchFamily="34" charset="0"/>
              </a:rPr>
              <a:t>Keep the Professional Development Platform open in a browser tab so you can quickly switch back and forth to show different elements</a:t>
            </a:r>
            <a:r>
              <a:rPr lang="en-US" b="0" baseline="0">
                <a:latin typeface="Arial" panose="020B0604020202020204" pitchFamily="34" charset="0"/>
                <a:cs typeface="Arial" panose="020B0604020202020204" pitchFamily="34" charset="0"/>
              </a:rPr>
              <a:t> as you mention them.</a:t>
            </a:r>
            <a:endParaRPr lang="en-US"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4BE714-B193-4438-A450-1D5D017FECFC}" type="slidenum">
              <a:rPr lang="en-US" smtClean="0"/>
              <a:pPr/>
              <a:t>20</a:t>
            </a:fld>
            <a:endParaRPr lang="en-US"/>
          </a:p>
        </p:txBody>
      </p:sp>
    </p:spTree>
    <p:extLst>
      <p:ext uri="{BB962C8B-B14F-4D97-AF65-F5344CB8AC3E}">
        <p14:creationId xmlns:p14="http://schemas.microsoft.com/office/powerpoint/2010/main" val="2509676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noProof="0"/>
              <a:t>Classroom</a:t>
            </a:r>
            <a:r>
              <a:rPr lang="en-US" sz="1100" b="1" i="0" baseline="0" noProof="0"/>
              <a:t> Management</a:t>
            </a:r>
            <a:endParaRPr lang="en-US" sz="1100" b="1" i="0" noProof="0"/>
          </a:p>
          <a:p>
            <a:pPr marL="171450" indent="-171450">
              <a:buFont typeface="Arial"/>
              <a:buChar char="•"/>
            </a:pPr>
            <a:r>
              <a:rPr lang="en-US" sz="1100" noProof="0">
                <a:ea typeface="Verdana" panose="020B0604030504040204" pitchFamily="34" charset="0"/>
                <a:cs typeface="Arial" panose="020B0604020202020204" pitchFamily="34" charset="0"/>
              </a:rPr>
              <a:t>Walk the participants through</a:t>
            </a:r>
            <a:r>
              <a:rPr lang="en-US" sz="1100" baseline="0" noProof="0">
                <a:ea typeface="Verdana" panose="020B0604030504040204" pitchFamily="34" charset="0"/>
                <a:cs typeface="Arial" panose="020B0604020202020204" pitchFamily="34" charset="0"/>
              </a:rPr>
              <a:t> the most important aspects of classroom management.</a:t>
            </a:r>
          </a:p>
          <a:p>
            <a:pPr marL="171450" indent="-171450">
              <a:buFont typeface="Arial"/>
              <a:buChar char="•"/>
            </a:pPr>
            <a:r>
              <a:rPr lang="en-US" sz="1100" baseline="0" noProof="0">
                <a:ea typeface="Verdana" panose="020B0604030504040204" pitchFamily="34" charset="0"/>
                <a:cs typeface="Arial" panose="020B0604020202020204" pitchFamily="34" charset="0"/>
              </a:rPr>
              <a:t>Share your tips and tricks.</a:t>
            </a:r>
            <a:endParaRPr lang="en-US" sz="1100" b="1" noProof="0">
              <a:ea typeface="Verdana" panose="020B0604030504040204" pitchFamily="34" charset="0"/>
              <a:cs typeface="Arial" panose="020B0604020202020204" pitchFamily="34" charset="0"/>
            </a:endParaRPr>
          </a:p>
          <a:p>
            <a:endParaRPr lang="en-US" sz="1100" b="1" i="0" baseline="0" noProof="0"/>
          </a:p>
          <a:p>
            <a:pPr rtl="0"/>
            <a:r>
              <a:rPr lang="en-US" sz="1100" b="1"/>
              <a:t>Remember to say/cover the following points:</a:t>
            </a:r>
          </a:p>
          <a:p>
            <a:pPr marL="171450" marR="0" lvl="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0" noProof="0"/>
              <a:t>Highlight some of the following tips and tricks that</a:t>
            </a:r>
            <a:r>
              <a:rPr lang="en-US" sz="1100" b="0" i="0" baseline="0" noProof="0"/>
              <a:t> you haven’t discussed yet and that you feel are relevant for this group (i.e., aspects they’ve said they’re especially concerned about).</a:t>
            </a:r>
            <a:br>
              <a:rPr lang="en-US" sz="1100" b="0" i="0" baseline="0" noProof="0"/>
            </a:br>
            <a:endParaRPr lang="en-US" sz="1100" b="0" i="0" baseline="0" noProof="0"/>
          </a:p>
          <a:p>
            <a:pPr marL="171450" marR="0" lvl="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0" baseline="0" noProof="0"/>
              <a:t>Preparation</a:t>
            </a:r>
            <a:r>
              <a:rPr lang="de-DE" sz="1100" b="0" i="0" baseline="0" noProof="0"/>
              <a:t>:</a:t>
            </a:r>
            <a:endParaRPr lang="en-US" sz="1100" b="0" i="0" baseline="0" noProof="0"/>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App</a:t>
            </a:r>
            <a:r>
              <a:rPr lang="en-US" sz="1100" b="0" i="0" baseline="0" noProof="0"/>
              <a:t>:</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Download the SPIKE</a:t>
            </a:r>
            <a:r>
              <a:rPr lang="en-US" sz="1100"/>
              <a:t>™</a:t>
            </a:r>
            <a:r>
              <a:rPr lang="en-US" sz="1100" b="0" i="1" baseline="0" noProof="0"/>
              <a:t> App to all devices.</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Download any units, if needed. </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Follow the “Getting Started” steps.</a:t>
            </a:r>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Sets:</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Before using SPIKE Prime for the first time, unpack and prepare the SPIKE Prime Sets, following the “Teacher Preparation” section in the SPIKE App. To save time, prepare one set for yourself and let the students do the other sets.</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u="none"/>
              <a:t>Be aware that the first (and only the first) firmware update of the SPIKE Prime Hub requires a USB connection and a Windows 10 or MacOS device.</a:t>
            </a:r>
            <a:endParaRPr lang="en-US" sz="1100" b="0" i="1" u="none" baseline="0" noProof="0"/>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Assign a unique name to each Hub to make Bluetooth pairing easier.</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i="1">
                <a:ea typeface="Verdana" panose="020B0604030504040204" pitchFamily="34" charset="0"/>
                <a:cs typeface="Arial" panose="020B0604020202020204" pitchFamily="34" charset="0"/>
              </a:rPr>
              <a:t>If possible, assign each set to the same students for the whole term or as long as they’ll be using it. Put a sticker on the box with their names so that students will pay more attention to keep “their” set neat and complete. If this isn’t possible, use numbers or other label</a:t>
            </a:r>
            <a:r>
              <a:rPr lang="en-US" sz="1100" i="1" baseline="0">
                <a:ea typeface="Verdana" panose="020B0604030504040204" pitchFamily="34" charset="0"/>
                <a:cs typeface="Arial" panose="020B0604020202020204" pitchFamily="34" charset="0"/>
              </a:rPr>
              <a:t>s for the sets.</a:t>
            </a:r>
            <a:endParaRPr lang="en-US" sz="1100" b="0" i="1" baseline="0" noProof="0"/>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Storage:</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u="none" strike="noStrike" kern="1200" noProof="0">
                <a:ea typeface="Verdana" panose="020B0604030504040204" pitchFamily="34" charset="0"/>
                <a:cs typeface="Arial" panose="020B0604020202020204" pitchFamily="34" charset="0"/>
              </a:rPr>
              <a:t>Designate a cabinet,</a:t>
            </a:r>
            <a:r>
              <a:rPr lang="en-US" sz="1100" b="0" i="1" u="none" strike="noStrike" kern="1200" baseline="0" noProof="0">
                <a:ea typeface="Verdana" panose="020B0604030504040204" pitchFamily="34" charset="0"/>
                <a:cs typeface="Arial" panose="020B0604020202020204" pitchFamily="34" charset="0"/>
              </a:rPr>
              <a:t> </a:t>
            </a:r>
            <a:r>
              <a:rPr lang="en-US" sz="1100" b="0" i="1" u="none" strike="noStrike" kern="1200" noProof="0">
                <a:ea typeface="Verdana" panose="020B0604030504040204" pitchFamily="34" charset="0"/>
                <a:cs typeface="Arial" panose="020B0604020202020204" pitchFamily="34" charset="0"/>
              </a:rPr>
              <a:t>wheeled cart, or other space for storing the sets, and potentially any creations, between lessons.</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u="none" strike="noStrike" kern="1200" noProof="0">
                <a:ea typeface="Verdana" panose="020B0604030504040204" pitchFamily="34" charset="0"/>
                <a:cs typeface="Arial" panose="020B0604020202020204" pitchFamily="34" charset="0"/>
              </a:rPr>
              <a:t>Some lessons can be completed within 45 minutes, others will take longer, and adding the math and/or language</a:t>
            </a:r>
            <a:r>
              <a:rPr lang="en-US" sz="1100" b="0" i="1" u="none" strike="noStrike" kern="1200" baseline="0" noProof="0">
                <a:ea typeface="Verdana" panose="020B0604030504040204" pitchFamily="34" charset="0"/>
                <a:cs typeface="Arial" panose="020B0604020202020204" pitchFamily="34" charset="0"/>
              </a:rPr>
              <a:t> extension will require additional time.</a:t>
            </a:r>
            <a:r>
              <a:rPr lang="en-US" sz="1100" b="0" i="1" u="none" strike="noStrike" kern="1200" noProof="0">
                <a:ea typeface="Verdana" panose="020B0604030504040204" pitchFamily="34" charset="0"/>
                <a:cs typeface="Arial" panose="020B0604020202020204" pitchFamily="34" charset="0"/>
              </a:rPr>
              <a:t> So, if other groups won’t need to use the sets in between, you might sometimes want your students to keep their models intact for the next lesson.</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u="none" strike="noStrike" kern="1200" baseline="0" noProof="0">
                <a:ea typeface="Verdana" panose="020B0604030504040204" pitchFamily="34" charset="0"/>
                <a:cs typeface="Arial" panose="020B0604020202020204" pitchFamily="34" charset="0"/>
              </a:rPr>
              <a:t>Many of the models will also fit into the storage box, where they can be stored for the next lesson.</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u="none" strike="noStrike" kern="1200" baseline="0" noProof="0">
                <a:ea typeface="Verdana" panose="020B0604030504040204" pitchFamily="34" charset="0"/>
                <a:cs typeface="Arial" panose="020B0604020202020204" pitchFamily="34" charset="0"/>
              </a:rPr>
              <a:t>If they don’t fit, put them on top of the storage boxes or mark them (e.g., using different colored LEGO bricks) that make sure that each group can find their model for the next lesson.</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u="none" strike="noStrike" kern="1200" noProof="0">
                <a:ea typeface="Verdana" panose="020B0604030504040204" pitchFamily="34" charset="0"/>
                <a:cs typeface="Arial" panose="020B0604020202020204" pitchFamily="34" charset="0"/>
              </a:rPr>
              <a:t>Especially if you’re only</a:t>
            </a:r>
            <a:r>
              <a:rPr lang="en-US" sz="1100" b="0" i="1" u="none" strike="noStrike" kern="1200" baseline="0" noProof="0">
                <a:ea typeface="Verdana" panose="020B0604030504040204" pitchFamily="34" charset="0"/>
                <a:cs typeface="Arial" panose="020B0604020202020204" pitchFamily="34" charset="0"/>
              </a:rPr>
              <a:t> (or mostly) </a:t>
            </a:r>
            <a:r>
              <a:rPr lang="en-US" sz="1100" b="0" i="1" u="none" strike="noStrike" kern="1200" noProof="0">
                <a:ea typeface="Verdana" panose="020B0604030504040204" pitchFamily="34" charset="0"/>
                <a:cs typeface="Arial" panose="020B0604020202020204" pitchFamily="34" charset="0"/>
              </a:rPr>
              <a:t>using Bluetooth during lessons, consider how, when, and where you’ll charge the Hubs. The Hubs will charge automatically as soon as they’re connected via USB cable to any USB port or USB power supply. </a:t>
            </a:r>
            <a:r>
              <a:rPr lang="en-US" sz="1100" b="0" i="1" baseline="0" noProof="0"/>
              <a:t>Some schools have a certain place where all of the Hubs are placed at the end of each lesson/day to be charged.</a:t>
            </a:r>
            <a:endParaRPr lang="en-US" sz="1100" b="0" i="1" u="none" strike="noStrike" kern="1200" noProof="0">
              <a:ea typeface="Verdana" panose="020B0604030504040204" pitchFamily="34" charset="0"/>
              <a:cs typeface="Arial" panose="020B0604020202020204" pitchFamily="34" charset="0"/>
            </a:endParaRPr>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Tools:</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Some teachers like to keep a box of often-used tools on hand (e.g., tape, yardsticks, cardboard, scissors).</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It’s a good idea to print a reserve of copies of any test tables, city maps, etc., ahead of time so you’ll have them whenever you choose to run the respective lesson.</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Use a binder to store printed copies of the building instructions for the tandem builds.</a:t>
            </a:r>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Space:</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Make sure there’s enough space on the tables for working, and on the floor for testing or running creations.</a:t>
            </a:r>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Lesson Planning:</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Choose the lesson you want to do, and try to complete it as if you were a student.</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Adjust the lesson to meet your curriculum goals and plans.</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Plan the lesson.</a:t>
            </a:r>
          </a:p>
          <a:p>
            <a:pPr marL="1085850" marR="0" lvl="2"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b="0" i="1" baseline="0" noProof="0"/>
              <a:t>Prepare any specific resources you need.</a:t>
            </a:r>
          </a:p>
          <a:p>
            <a:pPr marL="0" marR="0" lvl="0" indent="0" algn="l" defTabSz="914400" rtl="0" eaLnBrk="0" fontAlgn="base" latinLnBrk="0" hangingPunct="0">
              <a:lnSpc>
                <a:spcPct val="100000"/>
              </a:lnSpc>
              <a:spcBef>
                <a:spcPct val="30000"/>
              </a:spcBef>
              <a:spcAft>
                <a:spcPct val="0"/>
              </a:spcAft>
              <a:buClrTx/>
              <a:buSzTx/>
              <a:buFont typeface="Arial" charset="0"/>
              <a:buNone/>
              <a:tabLst/>
              <a:defRPr/>
            </a:pPr>
            <a:endParaRPr lang="en-US" sz="1100" i="1" baseline="0">
              <a:ea typeface="Verdana" panose="020B060403050404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i="1" baseline="0">
                <a:ea typeface="Verdana" panose="020B0604030504040204" pitchFamily="34" charset="0"/>
                <a:cs typeface="Arial" panose="020B0604020202020204" pitchFamily="34" charset="0"/>
              </a:rPr>
              <a:t>Practices:</a:t>
            </a:r>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sz="1100" i="1" baseline="0">
                <a:ea typeface="Verdana" panose="020B0604030504040204" pitchFamily="34" charset="0"/>
                <a:cs typeface="Arial" panose="020B0604020202020204" pitchFamily="34" charset="0"/>
              </a:rPr>
              <a:t>Rules:</a:t>
            </a:r>
          </a:p>
          <a:p>
            <a:pPr marL="1085850" lvl="2" indent="-171450">
              <a:buFont typeface="Arial" charset="0"/>
              <a:buChar char="•"/>
            </a:pPr>
            <a:r>
              <a:rPr lang="en-US" sz="1100" b="0" i="1" baseline="0" noProof="0"/>
              <a:t>Especially with younger students, work together to define a set of rules, like these, and post them somewhere in the classroom for everyone to see:</a:t>
            </a:r>
          </a:p>
          <a:p>
            <a:pPr marL="1543050" lvl="3" indent="-171450">
              <a:buFont typeface="Arial" charset="0"/>
              <a:buChar char="•"/>
            </a:pPr>
            <a:r>
              <a:rPr lang="en-US" sz="1100" b="0" i="1" baseline="0" noProof="0"/>
              <a:t>Everyone listens when someone else speaks</a:t>
            </a:r>
          </a:p>
          <a:p>
            <a:pPr marL="1543050" lvl="3" indent="-171450">
              <a:buFont typeface="Arial" charset="0"/>
              <a:buChar char="•"/>
            </a:pPr>
            <a:r>
              <a:rPr lang="en-US" sz="1100" b="0" i="1" baseline="0" noProof="0"/>
              <a:t>We only use elements from our own set</a:t>
            </a:r>
          </a:p>
          <a:p>
            <a:pPr marL="1543050" lvl="3" indent="-171450">
              <a:buFont typeface="Arial" charset="0"/>
              <a:buChar char="•"/>
            </a:pPr>
            <a:r>
              <a:rPr lang="en-US" sz="1100" b="0" i="1" baseline="0" noProof="0"/>
              <a:t>When the teacher claps, we all stop and take our hands off of our creations</a:t>
            </a:r>
          </a:p>
          <a:p>
            <a:pPr marL="1543050" lvl="3" indent="-171450">
              <a:buFont typeface="Arial" charset="0"/>
              <a:buChar char="•"/>
            </a:pPr>
            <a:r>
              <a:rPr lang="en-US" sz="1100" b="0" i="1" baseline="0" noProof="0"/>
              <a:t>Nothing else on the table and no open bags next to the tables</a:t>
            </a:r>
          </a:p>
          <a:p>
            <a:pPr marL="1543050" lvl="3" indent="-171450">
              <a:buFont typeface="Arial" charset="0"/>
              <a:buChar char="•"/>
            </a:pPr>
            <a:r>
              <a:rPr lang="en-US" sz="1100" b="0" i="1" baseline="0" noProof="0"/>
              <a:t>We use the lids of the plastic storage boxes as trays to work on or for carrying creations around the classroom</a:t>
            </a:r>
          </a:p>
          <a:p>
            <a:pPr marL="1543050" lvl="3" indent="-171450">
              <a:buFont typeface="Arial" charset="0"/>
              <a:buChar char="•"/>
            </a:pPr>
            <a:r>
              <a:rPr lang="en-US" sz="1100" b="0" i="1" baseline="0" noProof="0"/>
              <a:t>We are responsible for keeping our sets complete and sorted, storing them at the end of each lesson, and plugging in the chargers, if needed</a:t>
            </a:r>
            <a:endParaRPr lang="en-US" sz="1100" b="0" i="1" u="none" strike="noStrike" kern="1200" baseline="0" noProof="0">
              <a:ea typeface="Verdana" panose="020B0604030504040204" pitchFamily="34" charset="0"/>
              <a:cs typeface="Arial" panose="020B0604020202020204" pitchFamily="34" charset="0"/>
            </a:endParaRPr>
          </a:p>
          <a:p>
            <a:pPr marL="628650" lvl="1" indent="-171450" rtl="0">
              <a:spcBef>
                <a:spcPts val="0"/>
              </a:spcBef>
              <a:buFont typeface="Arial"/>
              <a:buChar char="•"/>
            </a:pPr>
            <a:r>
              <a:rPr lang="en-US" sz="1100" b="0" i="1" u="none" strike="noStrike" kern="1200" baseline="0" noProof="0">
                <a:ea typeface="Verdana" panose="020B0604030504040204" pitchFamily="34" charset="0"/>
                <a:cs typeface="Arial" panose="020B0604020202020204" pitchFamily="34" charset="0"/>
              </a:rPr>
              <a:t>Tidy up:</a:t>
            </a:r>
          </a:p>
          <a:p>
            <a:pPr marL="1085850" marR="0" lvl="2"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u="none" strike="noStrike" kern="1200" noProof="0">
                <a:ea typeface="Verdana" panose="020B0604030504040204" pitchFamily="34" charset="0"/>
                <a:cs typeface="Arial" panose="020B0604020202020204" pitchFamily="34" charset="0"/>
              </a:rPr>
              <a:t>Leave enough time for students to store their creations, or to disassemble their creations and put the elements back into the</a:t>
            </a:r>
            <a:r>
              <a:rPr lang="en-US" sz="1100" b="0" i="1" u="none" strike="noStrike" kern="1200" baseline="0" noProof="0">
                <a:ea typeface="Verdana" panose="020B0604030504040204" pitchFamily="34" charset="0"/>
                <a:cs typeface="Arial" panose="020B0604020202020204" pitchFamily="34" charset="0"/>
              </a:rPr>
              <a:t> storage box</a:t>
            </a:r>
            <a:r>
              <a:rPr lang="en-US" sz="1100" b="0" i="1" u="none" strike="noStrike" kern="1200" noProof="0">
                <a:ea typeface="Verdana" panose="020B0604030504040204" pitchFamily="34" charset="0"/>
                <a:cs typeface="Arial" panose="020B0604020202020204" pitchFamily="34" charset="0"/>
              </a:rPr>
              <a:t>.</a:t>
            </a:r>
          </a:p>
          <a:p>
            <a:pPr marL="628650" marR="0" lvl="1"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u="none" strike="noStrike" kern="1200" noProof="0">
                <a:ea typeface="Verdana" panose="020B0604030504040204" pitchFamily="34" charset="0"/>
                <a:cs typeface="Arial" panose="020B0604020202020204" pitchFamily="34" charset="0"/>
              </a:rPr>
              <a:t>Lost &amp; Found:</a:t>
            </a:r>
          </a:p>
          <a:p>
            <a:pPr marL="1085850" marR="0" lvl="2"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u="none" strike="noStrike" kern="1200" noProof="0">
                <a:ea typeface="Verdana" panose="020B0604030504040204" pitchFamily="34" charset="0"/>
                <a:cs typeface="Arial" panose="020B0604020202020204" pitchFamily="34" charset="0"/>
              </a:rPr>
              <a:t>Designate a small jar or box for any pieces found on the floor or somewhere else (and tell everyone cleaning</a:t>
            </a:r>
            <a:r>
              <a:rPr lang="en-US" sz="1100" b="0" i="1" u="none" strike="noStrike" kern="1200" baseline="0" noProof="0">
                <a:ea typeface="Verdana" panose="020B0604030504040204" pitchFamily="34" charset="0"/>
                <a:cs typeface="Arial" panose="020B0604020202020204" pitchFamily="34" charset="0"/>
              </a:rPr>
              <a:t> or working in the room about it)</a:t>
            </a:r>
            <a:r>
              <a:rPr lang="en-US" sz="1100" b="0" i="1" u="none" strike="noStrike" kern="1200" noProof="0">
                <a:ea typeface="Verdana" panose="020B0604030504040204" pitchFamily="34" charset="0"/>
                <a:cs typeface="Arial" panose="020B0604020202020204" pitchFamily="34" charset="0"/>
              </a:rPr>
              <a:t>.</a:t>
            </a:r>
          </a:p>
          <a:p>
            <a:pPr marL="1085850" marR="0" lvl="2"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u="none" strike="noStrike" kern="1200" noProof="0">
                <a:ea typeface="Verdana" panose="020B0604030504040204" pitchFamily="34" charset="0"/>
                <a:cs typeface="Arial" panose="020B0604020202020204" pitchFamily="34" charset="0"/>
              </a:rPr>
              <a:t>If anyone is missing an element from their set during a lesson, they can look for it in the jar or box.</a:t>
            </a:r>
          </a:p>
          <a:p>
            <a:pPr marL="1085850" marR="0" lvl="2"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u="none" strike="noStrike" kern="1200" noProof="0">
                <a:ea typeface="Verdana" panose="020B0604030504040204" pitchFamily="34" charset="0"/>
                <a:cs typeface="Arial" panose="020B0604020202020204" pitchFamily="34" charset="0"/>
              </a:rPr>
              <a:t>Some teachers also like to keep an extra set on hand for</a:t>
            </a:r>
            <a:r>
              <a:rPr lang="en-US" sz="1100" b="0" i="1" u="none" strike="noStrike" kern="1200" baseline="0" noProof="0">
                <a:ea typeface="Verdana" panose="020B0604030504040204" pitchFamily="34" charset="0"/>
                <a:cs typeface="Arial" panose="020B0604020202020204" pitchFamily="34" charset="0"/>
              </a:rPr>
              <a:t> replacing missing elements.</a:t>
            </a:r>
            <a:endParaRPr lang="en-US" sz="1100" b="0" i="1" u="none" strike="noStrike" kern="1200" noProof="0">
              <a:ea typeface="Verdana" panose="020B0604030504040204" pitchFamily="34" charset="0"/>
              <a:cs typeface="Arial" panose="020B0604020202020204" pitchFamily="34" charset="0"/>
            </a:endParaRPr>
          </a:p>
          <a:p>
            <a:pPr marL="628650" marR="0" lvl="1"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baseline="0" noProof="0"/>
              <a:t>Evaluation:</a:t>
            </a:r>
          </a:p>
          <a:p>
            <a:pPr marL="1085850" marR="0" lvl="2"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baseline="0" noProof="0"/>
              <a:t>Take a few minutes after each lesson to evaluate it.</a:t>
            </a:r>
          </a:p>
          <a:p>
            <a:pPr marL="1085850" marR="0" lvl="2" indent="-171450" algn="l" defTabSz="914400" rtl="0" eaLnBrk="0" fontAlgn="base" latinLnBrk="0" hangingPunct="0">
              <a:lnSpc>
                <a:spcPct val="100000"/>
              </a:lnSpc>
              <a:spcBef>
                <a:spcPts val="0"/>
              </a:spcBef>
              <a:spcAft>
                <a:spcPct val="0"/>
              </a:spcAft>
              <a:buClrTx/>
              <a:buSzTx/>
              <a:buFont typeface="Arial"/>
              <a:buChar char="•"/>
              <a:tabLst/>
              <a:defRPr/>
            </a:pPr>
            <a:r>
              <a:rPr lang="en-US" sz="1100" b="0" i="1" baseline="0" noProof="0"/>
              <a:t>Compare notes with any colleagues at your school or on social media who are using SPIKE Prime.</a:t>
            </a:r>
          </a:p>
          <a:p>
            <a:pPr marL="628650" lvl="1" indent="-171450">
              <a:buFont typeface="Arial" charset="0"/>
              <a:buChar char="•"/>
            </a:pPr>
            <a:r>
              <a:rPr lang="en-US" sz="1100" b="0" i="1" baseline="0" noProof="0"/>
              <a:t>Checking &amp; Sorting</a:t>
            </a:r>
          </a:p>
          <a:p>
            <a:pPr marL="1085850" lvl="2" indent="-171450">
              <a:buFont typeface="Arial" charset="0"/>
              <a:buChar char="•"/>
            </a:pPr>
            <a:r>
              <a:rPr lang="en-US" sz="1100" b="0" i="1" baseline="0" noProof="0"/>
              <a:t>It shouldn’t be necessary to check and sort the sets on a regular basis but it could make sense to do this at the end of a term or after a bigger project.</a:t>
            </a:r>
          </a:p>
          <a:p>
            <a:pPr marL="1085850" lvl="2" indent="-171450">
              <a:buFont typeface="Arial" charset="0"/>
              <a:buChar char="•"/>
            </a:pPr>
            <a:r>
              <a:rPr lang="en-US" sz="1100" b="0" i="1" baseline="0" noProof="0"/>
              <a:t>If it’s not required for a project, avoid mixing the sets.</a:t>
            </a:r>
          </a:p>
          <a:p>
            <a:pPr marL="1085850" lvl="2" indent="-171450">
              <a:buFont typeface="Arial" charset="0"/>
              <a:buChar char="•"/>
            </a:pPr>
            <a:r>
              <a:rPr lang="en-US" sz="1100" b="0" i="1" baseline="0" noProof="0"/>
              <a:t>Each set already contains a replacement pack with extra elements.</a:t>
            </a:r>
          </a:p>
          <a:p>
            <a:pPr marL="1085850" lvl="2" indent="-171450">
              <a:buFont typeface="Arial" charset="0"/>
              <a:buChar char="•"/>
            </a:pPr>
            <a:r>
              <a:rPr lang="en-US" sz="1100" b="0" i="1" baseline="0" noProof="0"/>
              <a:t>Replacement packs are also available separately, and many individual elements can also be found on LEGO.com </a:t>
            </a:r>
            <a:r>
              <a:rPr lang="en-US" sz="1100" b="0" i="1" baseline="0" noProof="0">
                <a:sym typeface="Wingdings" panose="05000000000000000000" pitchFamily="2" charset="2"/>
              </a:rPr>
              <a:t></a:t>
            </a:r>
            <a:r>
              <a:rPr lang="en-US" sz="1100" b="0" i="1" baseline="0" noProof="0"/>
              <a:t> Pick A Brick (or external sites).</a:t>
            </a:r>
            <a:br>
              <a:rPr lang="en-US" sz="1100" b="0" i="1" baseline="0" noProof="0"/>
            </a:br>
            <a:endParaRPr lang="en-US" sz="1100" b="0" i="1" baseline="0" noProof="0"/>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000" b="0" i="0" u="none" strike="noStrike" kern="1200" noProof="0">
                <a:ea typeface="Verdana" panose="020B0604030504040204" pitchFamily="34" charset="0"/>
                <a:cs typeface="Arial" panose="020B0604020202020204" pitchFamily="34" charset="0"/>
              </a:rPr>
              <a:t>Ask </a:t>
            </a:r>
            <a:r>
              <a:rPr lang="en-US" sz="1000" b="0" i="0" baseline="0" noProof="0">
                <a:ea typeface="Verdana" panose="020B0604030504040204" pitchFamily="34" charset="0"/>
                <a:cs typeface="Arial" panose="020B0604020202020204" pitchFamily="34" charset="0"/>
              </a:rPr>
              <a:t>the participants if they have any other classroom management tips they’d like to share with the group.</a:t>
            </a: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sz="1000" b="0" i="0" baseline="0" noProof="0">
              <a:ea typeface="Verdana" panose="020B060403050404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Arial"/>
              <a:buNone/>
              <a:tabLst/>
              <a:defRPr/>
            </a:pPr>
            <a:r>
              <a:rPr lang="en-US" sz="1000" b="1" i="0" baseline="0" noProof="0">
                <a:ea typeface="Verdana" panose="020B0604030504040204" pitchFamily="34" charset="0"/>
                <a:cs typeface="Arial" panose="020B0604020202020204" pitchFamily="34" charset="0"/>
              </a:rPr>
              <a:t>Tip:</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baseline="0" noProof="0">
                <a:ea typeface="Verdana" panose="020B0604030504040204" pitchFamily="34" charset="0"/>
                <a:cs typeface="Arial" panose="020B0604020202020204" pitchFamily="34" charset="0"/>
              </a:rPr>
              <a:t>Mention these tips and tricks throughout the day, where it makes sense.</a:t>
            </a:r>
          </a:p>
        </p:txBody>
      </p:sp>
      <p:sp>
        <p:nvSpPr>
          <p:cNvPr id="4" name="Slide Number Placeholder 3"/>
          <p:cNvSpPr>
            <a:spLocks noGrp="1"/>
          </p:cNvSpPr>
          <p:nvPr>
            <p:ph type="sldNum" sz="quarter" idx="5"/>
          </p:nvPr>
        </p:nvSpPr>
        <p:spPr/>
        <p:txBody>
          <a:bodyPr/>
          <a:lstStyle/>
          <a:p>
            <a:fld id="{06AF3E2C-BA59-554A-88C1-D08469119186}" type="slidenum">
              <a:rPr lang="en-US" smtClean="0"/>
              <a:t>22</a:t>
            </a:fld>
            <a:endParaRPr lang="en-US"/>
          </a:p>
        </p:txBody>
      </p:sp>
    </p:spTree>
    <p:extLst>
      <p:ext uri="{BB962C8B-B14F-4D97-AF65-F5344CB8AC3E}">
        <p14:creationId xmlns:p14="http://schemas.microsoft.com/office/powerpoint/2010/main" val="3514501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noProof="0">
                <a:ea typeface="Verdana" panose="020B0604030504040204" pitchFamily="34" charset="0"/>
                <a:cs typeface="Arial" panose="020B0604020202020204" pitchFamily="34" charset="0"/>
              </a:rPr>
              <a:t>Summary and Questions</a:t>
            </a:r>
          </a:p>
          <a:p>
            <a:pPr marL="171450" indent="-171450" rtl="0">
              <a:buFont typeface="Arial"/>
              <a:buChar char="•"/>
            </a:pPr>
            <a:r>
              <a:rPr lang="en-US" sz="1200" b="0" noProof="0">
                <a:ea typeface="Verdana" panose="020B0604030504040204" pitchFamily="34" charset="0"/>
                <a:cs typeface="Arial" panose="020B0604020202020204" pitchFamily="34" charset="0"/>
              </a:rPr>
              <a:t>Summariz</a:t>
            </a:r>
            <a:r>
              <a:rPr lang="en-US" sz="1200" b="0" baseline="0" noProof="0">
                <a:ea typeface="Verdana" panose="020B0604030504040204" pitchFamily="34" charset="0"/>
                <a:cs typeface="Arial" panose="020B0604020202020204" pitchFamily="34" charset="0"/>
              </a:rPr>
              <a:t>e the course and answer any remaining questions.</a:t>
            </a:r>
          </a:p>
          <a:p>
            <a:pPr marL="171450" indent="-171450" rtl="0">
              <a:buFont typeface="Arial"/>
              <a:buChar char="•"/>
            </a:pPr>
            <a:r>
              <a:rPr lang="de-DE" sz="1200" b="0" baseline="0" noProof="0">
                <a:ea typeface="Verdana" panose="020B0604030504040204" pitchFamily="34" charset="0"/>
                <a:cs typeface="Arial" panose="020B0604020202020204" pitchFamily="34" charset="0"/>
              </a:rPr>
              <a:t>C</a:t>
            </a:r>
            <a:r>
              <a:rPr lang="en-US" sz="1200" b="0" baseline="0" noProof="0">
                <a:ea typeface="Verdana" panose="020B0604030504040204" pitchFamily="34" charset="0"/>
                <a:cs typeface="Arial" panose="020B0604020202020204" pitchFamily="34" charset="0"/>
              </a:rPr>
              <a:t>heck whether the objectives and expectations were met.</a:t>
            </a:r>
            <a:endParaRPr lang="en-US" sz="1200" b="0" noProof="0">
              <a:ea typeface="Verdana" panose="020B0604030504040204" pitchFamily="34" charset="0"/>
              <a:cs typeface="Arial" panose="020B0604020202020204" pitchFamily="34" charset="0"/>
            </a:endParaRPr>
          </a:p>
          <a:p>
            <a:pPr rtl="0"/>
            <a:endParaRPr lang="en-US" sz="1200" noProof="0"/>
          </a:p>
          <a:p>
            <a:pPr rtl="0"/>
            <a:r>
              <a:rPr lang="en-US" sz="1200" b="1"/>
              <a:t>Remember to say/cover the following points:</a:t>
            </a:r>
            <a:endParaRPr lang="en-US" sz="1200" b="1" noProof="0"/>
          </a:p>
          <a:p>
            <a:pPr marL="171450" indent="-171450" rtl="0">
              <a:buFont typeface="Arial"/>
              <a:buChar char="•"/>
            </a:pPr>
            <a:r>
              <a:rPr lang="en-US" sz="1200" b="0" i="1" noProof="0">
                <a:ea typeface="Verdana" panose="020B0604030504040204" pitchFamily="34" charset="0"/>
                <a:cs typeface="Arial" panose="020B0604020202020204" pitchFamily="34" charset="0"/>
              </a:rPr>
              <a:t>Do you have any unanswered questions</a:t>
            </a:r>
            <a:r>
              <a:rPr lang="en-US" sz="1200" b="0" i="1" baseline="0" noProof="0">
                <a:ea typeface="Verdana" panose="020B0604030504040204" pitchFamily="34" charset="0"/>
                <a:cs typeface="Arial" panose="020B0604020202020204" pitchFamily="34" charset="0"/>
              </a:rPr>
              <a:t> about anything we’ve covered today</a:t>
            </a:r>
            <a:r>
              <a:rPr lang="en-US" sz="1200" b="0" i="1" noProof="0">
                <a:ea typeface="Verdana" panose="020B0604030504040204" pitchFamily="34" charset="0"/>
                <a:cs typeface="Arial" panose="020B0604020202020204" pitchFamily="34" charset="0"/>
              </a:rPr>
              <a:t>?</a:t>
            </a:r>
            <a:br>
              <a:rPr lang="en-US" sz="1200" b="0" i="1" noProof="0">
                <a:ea typeface="Verdana" panose="020B0604030504040204" pitchFamily="34" charset="0"/>
                <a:cs typeface="Arial" panose="020B0604020202020204" pitchFamily="34" charset="0"/>
              </a:rPr>
            </a:br>
            <a:endParaRPr lang="en-US" sz="1200" b="0" i="1" noProof="0">
              <a:ea typeface="Verdana" panose="020B0604030504040204" pitchFamily="34" charset="0"/>
              <a:cs typeface="Arial" panose="020B0604020202020204" pitchFamily="34" charset="0"/>
            </a:endParaRPr>
          </a:p>
          <a:p>
            <a:pPr marL="171450" indent="-171450" rtl="0">
              <a:buFont typeface="Arial"/>
              <a:buChar char="•"/>
            </a:pPr>
            <a:r>
              <a:rPr lang="de-DE" sz="1200" b="0" i="0" noProof="0">
                <a:ea typeface="Verdana" panose="020B0604030504040204" pitchFamily="34" charset="0"/>
                <a:cs typeface="Arial" panose="020B0604020202020204" pitchFamily="34" charset="0"/>
              </a:rPr>
              <a:t>G</a:t>
            </a:r>
            <a:r>
              <a:rPr lang="en-US" sz="1200" b="0" i="0" noProof="0">
                <a:ea typeface="Verdana" panose="020B0604030504040204" pitchFamily="34" charset="0"/>
                <a:cs typeface="Arial" panose="020B0604020202020204" pitchFamily="34" charset="0"/>
              </a:rPr>
              <a:t>o through the objectives of the training day again and check whether they were met.</a:t>
            </a:r>
          </a:p>
          <a:p>
            <a:pPr marL="171450" indent="-171450" rtl="0">
              <a:buFont typeface="Arial"/>
              <a:buChar char="•"/>
            </a:pPr>
            <a:endParaRPr lang="en-US" sz="1200" b="0" i="0" noProof="0">
              <a:ea typeface="Verdana" panose="020B0604030504040204" pitchFamily="34" charset="0"/>
              <a:cs typeface="Arial" panose="020B0604020202020204" pitchFamily="34" charset="0"/>
            </a:endParaRPr>
          </a:p>
          <a:p>
            <a:pPr marL="0" indent="0" rtl="0">
              <a:buFont typeface="Arial"/>
              <a:buNone/>
            </a:pPr>
            <a:r>
              <a:rPr lang="en-US" sz="1200" b="1" i="0" noProof="0">
                <a:ea typeface="Verdana" panose="020B0604030504040204" pitchFamily="34" charset="0"/>
                <a:cs typeface="Arial" panose="020B0604020202020204" pitchFamily="34" charset="0"/>
              </a:rPr>
              <a:t>Tip</a:t>
            </a:r>
          </a:p>
          <a:p>
            <a:pPr marL="171450" indent="-171450" rtl="0">
              <a:buFont typeface="Arial" panose="020B0604020202020204" pitchFamily="34" charset="0"/>
              <a:buChar char="•"/>
            </a:pPr>
            <a:r>
              <a:rPr lang="en-US" sz="1200" b="0" i="0" noProof="0">
                <a:ea typeface="Verdana" panose="020B0604030504040204" pitchFamily="34" charset="0"/>
                <a:cs typeface="Arial" panose="020B0604020202020204" pitchFamily="34" charset="0"/>
              </a:rPr>
              <a:t>If you have enough time, consider using the Teacher’s Kits for a final reflection activity:</a:t>
            </a:r>
          </a:p>
          <a:p>
            <a:pPr marL="628650" lvl="1" indent="-171450" rtl="0">
              <a:buFont typeface="Arial" panose="020B0604020202020204" pitchFamily="34" charset="0"/>
              <a:buChar char="•"/>
            </a:pPr>
            <a:r>
              <a:rPr lang="en-US" sz="1200" b="0" i="0" noProof="0">
                <a:ea typeface="Verdana" panose="020B0604030504040204" pitchFamily="34" charset="0"/>
                <a:cs typeface="Arial" panose="020B0604020202020204" pitchFamily="34" charset="0"/>
              </a:rPr>
              <a:t>Ask the participants to b</a:t>
            </a:r>
            <a:r>
              <a:rPr lang="en-US" sz="1200" err="1">
                <a:latin typeface="Verdana" panose="020B0604030504040204" pitchFamily="34" charset="0"/>
                <a:ea typeface="Verdana" panose="020B0604030504040204" pitchFamily="34" charset="0"/>
                <a:cs typeface="Verdana" panose="020B0604030504040204" pitchFamily="34" charset="0"/>
              </a:rPr>
              <a:t>uild</a:t>
            </a:r>
            <a:r>
              <a:rPr lang="en-US" sz="1200">
                <a:latin typeface="Verdana" panose="020B0604030504040204" pitchFamily="34" charset="0"/>
                <a:ea typeface="Verdana" panose="020B0604030504040204" pitchFamily="34" charset="0"/>
                <a:cs typeface="Verdana" panose="020B0604030504040204" pitchFamily="34" charset="0"/>
              </a:rPr>
              <a:t> a model that represents their two most important takeaways from today’s course.</a:t>
            </a:r>
          </a:p>
          <a:p>
            <a:pPr marL="628650" lvl="1" indent="-171450" rtl="0">
              <a:buFont typeface="Arial"/>
              <a:buChar char="•"/>
            </a:pPr>
            <a:r>
              <a:rPr lang="en-US" sz="1200" b="0" i="0" noProof="0">
                <a:latin typeface="Verdana" panose="020B0604030504040204" pitchFamily="34" charset="0"/>
                <a:ea typeface="Verdana" panose="020B0604030504040204" pitchFamily="34" charset="0"/>
                <a:cs typeface="Verdana" panose="020B0604030504040204" pitchFamily="34" charset="0"/>
              </a:rPr>
              <a:t>Give them 3 minutes to build their models.</a:t>
            </a:r>
          </a:p>
          <a:p>
            <a:pPr marL="628650" lvl="1" indent="-171450" rtl="0">
              <a:buFont typeface="Arial"/>
              <a:buChar char="•"/>
            </a:pPr>
            <a:r>
              <a:rPr lang="en-US" sz="1200" b="0" i="0" noProof="0">
                <a:latin typeface="Verdana" panose="020B0604030504040204" pitchFamily="34" charset="0"/>
                <a:ea typeface="Verdana" panose="020B0604030504040204" pitchFamily="34" charset="0"/>
                <a:cs typeface="Verdana" panose="020B0604030504040204" pitchFamily="34" charset="0"/>
              </a:rPr>
              <a:t>Ask the participants to share their models with the whole group, keeping it brief (especially with</a:t>
            </a:r>
            <a:r>
              <a:rPr lang="en-US" sz="1200" b="0" i="0" baseline="0" noProof="0">
                <a:latin typeface="Verdana" panose="020B0604030504040204" pitchFamily="34" charset="0"/>
                <a:ea typeface="Verdana" panose="020B0604030504040204" pitchFamily="34" charset="0"/>
                <a:cs typeface="Verdana" panose="020B0604030504040204" pitchFamily="34" charset="0"/>
              </a:rPr>
              <a:t> large groups, it’s a good idea to limit each person’s explanation to two sentences – one for each takeaway).</a:t>
            </a:r>
          </a:p>
        </p:txBody>
      </p:sp>
      <p:sp>
        <p:nvSpPr>
          <p:cNvPr id="4" name="Slide Number Placeholder 3"/>
          <p:cNvSpPr>
            <a:spLocks noGrp="1"/>
          </p:cNvSpPr>
          <p:nvPr>
            <p:ph type="sldNum" sz="quarter" idx="5"/>
          </p:nvPr>
        </p:nvSpPr>
        <p:spPr/>
        <p:txBody>
          <a:bodyPr/>
          <a:lstStyle/>
          <a:p>
            <a:fld id="{06AF3E2C-BA59-554A-88C1-D08469119186}" type="slidenum">
              <a:rPr lang="en-US" smtClean="0"/>
              <a:t>27</a:t>
            </a:fld>
            <a:endParaRPr lang="en-US"/>
          </a:p>
        </p:txBody>
      </p:sp>
    </p:spTree>
    <p:extLst>
      <p:ext uri="{BB962C8B-B14F-4D97-AF65-F5344CB8AC3E}">
        <p14:creationId xmlns:p14="http://schemas.microsoft.com/office/powerpoint/2010/main" val="4281758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4BE714-B193-4438-A450-1D5D017FECFC}" type="slidenum">
              <a:rPr lang="en-US" smtClean="0"/>
              <a:pPr/>
              <a:t>34</a:t>
            </a:fld>
            <a:endParaRPr lang="en-US"/>
          </a:p>
        </p:txBody>
      </p:sp>
    </p:spTree>
    <p:extLst>
      <p:ext uri="{BB962C8B-B14F-4D97-AF65-F5344CB8AC3E}">
        <p14:creationId xmlns:p14="http://schemas.microsoft.com/office/powerpoint/2010/main" val="176652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Introductions</a:t>
            </a:r>
          </a:p>
          <a:p>
            <a:pPr marL="171450" indent="-171450" rtl="0">
              <a:buFont typeface="Arial"/>
              <a:buChar char="•"/>
            </a:pPr>
            <a:r>
              <a:rPr lang="en-US" b="0" dirty="0"/>
              <a:t>Type your name where you see the “xxx.”</a:t>
            </a:r>
            <a:r>
              <a:rPr lang="en-US" b="0" baseline="0" dirty="0"/>
              <a:t> </a:t>
            </a:r>
          </a:p>
          <a:p>
            <a:pPr marL="171450" indent="-171450" rtl="0">
              <a:buFont typeface="Arial"/>
              <a:buChar char="•"/>
            </a:pPr>
            <a:r>
              <a:rPr lang="en-US" b="0" noProof="0" dirty="0"/>
              <a:t>Ask the participants to briefly introduce themselves.</a:t>
            </a:r>
            <a:endParaRPr lang="en-US" b="0" noProof="0" dirty="0">
              <a:solidFill>
                <a:srgbClr val="FF0000"/>
              </a:solidFill>
            </a:endParaRPr>
          </a:p>
          <a:p>
            <a:pPr marL="171450" indent="-171450" rtl="0">
              <a:buFont typeface="Arial"/>
              <a:buChar char="•"/>
            </a:pPr>
            <a:r>
              <a:rPr lang="en-US" b="0" noProof="0" dirty="0"/>
              <a:t>Introduce yourself, briefly telling about your background and why you</a:t>
            </a:r>
            <a:r>
              <a:rPr lang="en-US" b="0" baseline="0" noProof="0" dirty="0"/>
              <a:t>’re qualified to teach the course.</a:t>
            </a:r>
            <a:endParaRPr lang="en-US" b="0" noProof="0" dirty="0"/>
          </a:p>
          <a:p>
            <a:pPr rtl="0"/>
            <a:endParaRPr lang="en-US" dirty="0"/>
          </a:p>
          <a:p>
            <a:pPr rtl="0"/>
            <a:r>
              <a:rPr lang="en-US" b="1" dirty="0"/>
              <a:t>Remember to say/cover the following points:</a:t>
            </a:r>
          </a:p>
          <a:p>
            <a:pPr marL="171450" indent="-171450" rtl="0">
              <a:buFont typeface="Arial"/>
              <a:buChar char="•"/>
            </a:pPr>
            <a:r>
              <a:rPr lang="en-US" i="1" dirty="0"/>
              <a:t>Please share a few facts about yourself and why you’re here today. It</a:t>
            </a:r>
            <a:r>
              <a:rPr lang="en-US" i="1" baseline="0" dirty="0"/>
              <a:t> could be:</a:t>
            </a:r>
          </a:p>
          <a:p>
            <a:pPr marL="628650" lvl="1" indent="-171450" rtl="0">
              <a:buFont typeface="Arial"/>
              <a:buChar char="•"/>
            </a:pPr>
            <a:r>
              <a:rPr lang="en-US" i="1" dirty="0"/>
              <a:t>A bit about where</a:t>
            </a:r>
            <a:r>
              <a:rPr lang="en-US" i="1" baseline="0" dirty="0"/>
              <a:t> you work and what you do.</a:t>
            </a:r>
          </a:p>
          <a:p>
            <a:pPr marL="628650" lvl="1" indent="-171450" rtl="0">
              <a:buFont typeface="Arial"/>
              <a:buChar char="•"/>
            </a:pPr>
            <a:r>
              <a:rPr lang="en-US" i="1" dirty="0"/>
              <a:t>Whether you’ve ever taught with LEGO Education materials before,</a:t>
            </a:r>
            <a:r>
              <a:rPr lang="en-US" i="1" baseline="0" dirty="0"/>
              <a:t> and i</a:t>
            </a:r>
            <a:r>
              <a:rPr lang="en-US" i="1" dirty="0"/>
              <a:t>f so, how? Please share your experiences.</a:t>
            </a:r>
          </a:p>
          <a:p>
            <a:pPr marL="628650" lvl="1" indent="-171450" rtl="0">
              <a:buFont typeface="Arial"/>
              <a:buChar char="•"/>
            </a:pPr>
            <a:r>
              <a:rPr lang="en-US" i="1" dirty="0"/>
              <a:t>What you hope</a:t>
            </a:r>
            <a:r>
              <a:rPr lang="en-US" i="1" baseline="0" dirty="0"/>
              <a:t> to get out of today’s course.</a:t>
            </a:r>
            <a:endParaRPr lang="en-US" i="1" dirty="0"/>
          </a:p>
          <a:p>
            <a:pPr marL="0" indent="0" rtl="0">
              <a:buFontTx/>
              <a:buNone/>
            </a:pPr>
            <a:endParaRPr lang="en-US" dirty="0"/>
          </a:p>
          <a:p>
            <a:pPr marL="0" indent="0" rtl="0">
              <a:buFontTx/>
              <a:buNone/>
            </a:pPr>
            <a:r>
              <a:rPr lang="en-US" b="1" dirty="0"/>
              <a:t>Tips</a:t>
            </a:r>
          </a:p>
          <a:p>
            <a:pPr marL="171450" indent="-171450" rtl="0">
              <a:buFont typeface="Arial"/>
              <a:buChar char="•"/>
            </a:pPr>
            <a:r>
              <a:rPr lang="en-US" dirty="0"/>
              <a:t>Keep it very</a:t>
            </a:r>
            <a:r>
              <a:rPr lang="en-US" baseline="0" dirty="0"/>
              <a:t> </a:t>
            </a:r>
            <a:r>
              <a:rPr lang="en-US" dirty="0"/>
              <a:t>brief.</a:t>
            </a:r>
          </a:p>
          <a:p>
            <a:pPr marL="171450" indent="-171450" rtl="0">
              <a:buFont typeface="Arial"/>
              <a:buChar char="•"/>
            </a:pPr>
            <a:r>
              <a:rPr lang="en-US" dirty="0"/>
              <a:t>Especially for larger groups: </a:t>
            </a:r>
          </a:p>
          <a:p>
            <a:pPr marL="628650" lvl="1" indent="-171450" rtl="0">
              <a:buFont typeface="Arial"/>
              <a:buChar char="•"/>
            </a:pPr>
            <a:r>
              <a:rPr lang="en-US" dirty="0"/>
              <a:t>Consider presenting the objectives and expectations on the next slide before asking the group for their (additional) objectives and expectations.</a:t>
            </a:r>
          </a:p>
          <a:p>
            <a:pPr marL="628650" lvl="1" indent="-171450" rtl="0">
              <a:buFont typeface="Arial"/>
              <a:buChar char="•"/>
            </a:pPr>
            <a:r>
              <a:rPr lang="en-US" dirty="0">
                <a:ea typeface="Verdana" panose="020B0604030504040204" pitchFamily="34" charset="0"/>
                <a:cs typeface="Arial" panose="020B0604020202020204" pitchFamily="34" charset="0"/>
              </a:rPr>
              <a:t>Consider using a more structured but fun format. For example:</a:t>
            </a:r>
          </a:p>
          <a:p>
            <a:pPr marL="1085850" lvl="2" indent="-171450" rtl="0">
              <a:buFont typeface="Arial"/>
              <a:buChar char="•"/>
            </a:pPr>
            <a:r>
              <a:rPr lang="en-US" dirty="0">
                <a:ea typeface="Verdana" panose="020B0604030504040204" pitchFamily="34" charset="0"/>
                <a:cs typeface="Arial" panose="020B0604020202020204" pitchFamily="34" charset="0"/>
              </a:rPr>
              <a:t>Subject bricks: Have each participant select bricks of</a:t>
            </a:r>
            <a:r>
              <a:rPr lang="en-US" baseline="0" dirty="0">
                <a:ea typeface="Verdana" panose="020B0604030504040204" pitchFamily="34" charset="0"/>
                <a:cs typeface="Arial" panose="020B0604020202020204" pitchFamily="34" charset="0"/>
              </a:rPr>
              <a:t> </a:t>
            </a:r>
            <a:r>
              <a:rPr lang="en-US" dirty="0">
                <a:ea typeface="Verdana" panose="020B0604030504040204" pitchFamily="34" charset="0"/>
                <a:cs typeface="Arial" panose="020B0604020202020204" pitchFamily="34" charset="0"/>
              </a:rPr>
              <a:t>different colors, each representing a subject that they teach, and build a small stack.</a:t>
            </a:r>
          </a:p>
          <a:p>
            <a:pPr marL="1085850" lvl="2" indent="-171450" rtl="0">
              <a:buFont typeface="Arial"/>
              <a:buChar char="•"/>
            </a:pPr>
            <a:r>
              <a:rPr lang="en-US" dirty="0">
                <a:ea typeface="Verdana" panose="020B0604030504040204" pitchFamily="34" charset="0"/>
                <a:cs typeface="Arial" panose="020B0604020202020204" pitchFamily="34" charset="0"/>
              </a:rPr>
              <a:t>Hashtags: Ask each</a:t>
            </a:r>
            <a:r>
              <a:rPr lang="en-US" baseline="0" dirty="0">
                <a:ea typeface="Verdana" panose="020B0604030504040204" pitchFamily="34" charset="0"/>
                <a:cs typeface="Arial" panose="020B0604020202020204" pitchFamily="34" charset="0"/>
              </a:rPr>
              <a:t> participant </a:t>
            </a:r>
            <a:r>
              <a:rPr lang="en-US" dirty="0">
                <a:ea typeface="Verdana" panose="020B0604030504040204" pitchFamily="34" charset="0"/>
                <a:cs typeface="Arial" panose="020B0604020202020204" pitchFamily="34" charset="0"/>
              </a:rPr>
              <a:t>which three hashtags would define them if they</a:t>
            </a:r>
            <a:r>
              <a:rPr lang="en-US" baseline="0" dirty="0">
                <a:ea typeface="Verdana" panose="020B0604030504040204" pitchFamily="34" charset="0"/>
                <a:cs typeface="Arial" panose="020B0604020202020204" pitchFamily="34" charset="0"/>
              </a:rPr>
              <a:t> were a social media post</a:t>
            </a:r>
            <a:r>
              <a:rPr lang="en-US" dirty="0">
                <a:ea typeface="Verdana" panose="020B0604030504040204" pitchFamily="34" charset="0"/>
                <a:cs typeface="Arial" panose="020B0604020202020204" pitchFamily="34" charset="0"/>
              </a:rPr>
              <a:t>.</a:t>
            </a:r>
          </a:p>
          <a:p>
            <a:pPr marL="1085850" lvl="2" indent="-171450" rtl="0">
              <a:buFont typeface="Arial"/>
              <a:buChar char="•"/>
            </a:pPr>
            <a:r>
              <a:rPr lang="en-US" dirty="0">
                <a:ea typeface="Verdana" panose="020B0604030504040204" pitchFamily="34" charset="0"/>
                <a:cs typeface="Arial" panose="020B0604020202020204" pitchFamily="34" charset="0"/>
              </a:rPr>
              <a:t>Find someone who: Ask the participants to walk around and, before the music you play stops, find as many other participants as possible who</a:t>
            </a:r>
          </a:p>
          <a:p>
            <a:pPr marL="1543050" lvl="3" indent="-171450" rtl="0">
              <a:buFont typeface="Arial"/>
              <a:buChar char="•"/>
            </a:pPr>
            <a:r>
              <a:rPr lang="en-US" dirty="0">
                <a:ea typeface="Verdana" panose="020B0604030504040204" pitchFamily="34" charset="0"/>
                <a:cs typeface="Arial" panose="020B0604020202020204" pitchFamily="34" charset="0"/>
              </a:rPr>
              <a:t>teach a certain subject or the same subject as they do</a:t>
            </a:r>
          </a:p>
          <a:p>
            <a:pPr marL="1543050" lvl="3" indent="-171450" rtl="0">
              <a:buFont typeface="Arial"/>
              <a:buChar char="•"/>
            </a:pPr>
            <a:r>
              <a:rPr lang="en-US" dirty="0">
                <a:ea typeface="Verdana" panose="020B0604030504040204" pitchFamily="34" charset="0"/>
                <a:cs typeface="Arial" panose="020B0604020202020204" pitchFamily="34" charset="0"/>
              </a:rPr>
              <a:t>have (not) used Scratch before</a:t>
            </a:r>
          </a:p>
          <a:p>
            <a:pPr marL="1543050" lvl="3" indent="-171450" rtl="0">
              <a:buFont typeface="Arial"/>
              <a:buChar char="•"/>
            </a:pPr>
            <a:r>
              <a:rPr lang="en-US" dirty="0">
                <a:ea typeface="Verdana" panose="020B0604030504040204" pitchFamily="34" charset="0"/>
                <a:cs typeface="Arial" panose="020B0604020202020204" pitchFamily="34" charset="0"/>
              </a:rPr>
              <a:t>have used LEGO bricks for learning before</a:t>
            </a:r>
          </a:p>
          <a:p>
            <a:pPr marL="1543050" lvl="3" indent="-171450" rtl="0">
              <a:buFont typeface="Arial"/>
              <a:buChar char="•"/>
            </a:pPr>
            <a:r>
              <a:rPr lang="en-US" dirty="0">
                <a:ea typeface="Verdana" panose="020B060403050404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06AF3E2C-BA59-554A-88C1-D08469119186}" type="slidenum">
              <a:rPr lang="en-US" smtClean="0"/>
              <a:t>2</a:t>
            </a:fld>
            <a:endParaRPr lang="en-US"/>
          </a:p>
        </p:txBody>
      </p:sp>
    </p:spTree>
    <p:extLst>
      <p:ext uri="{BB962C8B-B14F-4D97-AF65-F5344CB8AC3E}">
        <p14:creationId xmlns:p14="http://schemas.microsoft.com/office/powerpoint/2010/main" val="11685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9" rtl="0">
              <a:defRPr/>
            </a:pPr>
            <a:r>
              <a:rPr lang="en-US" b="1">
                <a:ea typeface="Verdana" panose="020B0604030504040204" pitchFamily="34" charset="0"/>
                <a:cs typeface="Arial" panose="020B0604020202020204" pitchFamily="34" charset="0"/>
              </a:rPr>
              <a:t>Objectives</a:t>
            </a:r>
            <a:r>
              <a:rPr lang="en-US" b="1" baseline="0">
                <a:ea typeface="Verdana" panose="020B0604030504040204" pitchFamily="34" charset="0"/>
                <a:cs typeface="Arial" panose="020B0604020202020204" pitchFamily="34" charset="0"/>
              </a:rPr>
              <a:t> and Expectations</a:t>
            </a:r>
            <a:endParaRPr lang="da-DK">
              <a:ea typeface="Verdana" panose="020B0604030504040204" pitchFamily="34" charset="0"/>
              <a:cs typeface="Arial" panose="020B0604020202020204" pitchFamily="34" charset="0"/>
            </a:endParaRPr>
          </a:p>
          <a:p>
            <a:pPr marL="171450" indent="-171450" rtl="0">
              <a:buFont typeface="Arial"/>
              <a:buChar char="•"/>
            </a:pPr>
            <a:r>
              <a:rPr lang="en-US">
                <a:ea typeface="Verdana" panose="020B0604030504040204" pitchFamily="34" charset="0"/>
                <a:cs typeface="Arial" panose="020B0604020202020204" pitchFamily="34" charset="0"/>
              </a:rPr>
              <a:t>Walk through today’s training objectives.</a:t>
            </a:r>
          </a:p>
          <a:p>
            <a:pPr rtl="0"/>
            <a:endParaRPr lang="da-DK" baseline="0"/>
          </a:p>
          <a:p>
            <a:pPr rtl="0"/>
            <a:r>
              <a:rPr lang="en-US" b="1"/>
              <a:t>Remember to say/cover the following points:</a:t>
            </a:r>
            <a:endParaRPr lang="en-US" b="1" baseline="0" noProof="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i="0" baseline="0" noProof="0"/>
              <a:t>(When talking about the last bullet…) </a:t>
            </a:r>
            <a:r>
              <a:rPr lang="en-US" b="0" i="1" baseline="0" noProof="0"/>
              <a:t>It’s OK to have fun today. When we’re having fun, we’re motivated. And when we’re motivated, we learn more effectively!</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ea typeface="Verdana" panose="020B0604030504040204" pitchFamily="34" charset="0"/>
                <a:cs typeface="Arial" panose="020B0604020202020204" pitchFamily="34" charset="0"/>
              </a:rPr>
              <a:t>Ask the participants if there’s anything else they expect from the course.</a:t>
            </a:r>
            <a:endParaRPr lang="en-US" b="0" i="1" baseline="0" noProof="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i="0" baseline="0" noProof="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i="0" baseline="0" noProof="0"/>
              <a:t>Tips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0" i="0" noProof="0"/>
              <a:t>If</a:t>
            </a:r>
            <a:r>
              <a:rPr lang="en-US" b="0" i="0" baseline="0" noProof="0"/>
              <a:t> the participants mention any additional expectations, write them on the board, sticky notes, or a flip chart.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noProof="0"/>
              <a:t>Talking about objectives and expectations doesn’t necessarily mean that you have to try to cover everything the participants ask for. Use this time to clarify what can and can’t be covered.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noProof="0"/>
              <a:t>If it’s completely off topic, only relevant for a single person, would disturb the day’s agenda, etc., explain why a certain topic can’t be covered and try to make the participant(s) see the value they can still get out of the course. If, at the end of the day, they still feel the training course didn’t give them what they needed, direct them toward other suitable solutions (e.g., further training, online community, personal contact).</a:t>
            </a:r>
            <a:endParaRPr lang="en-US" b="0" i="0" baseline="0" noProof="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0" i="0" baseline="0" noProof="0"/>
              <a:t>Briefly revisit these objectives at the end of the day.</a:t>
            </a:r>
            <a:endParaRPr lang="en-US" b="0" i="0" noProof="0"/>
          </a:p>
        </p:txBody>
      </p:sp>
      <p:sp>
        <p:nvSpPr>
          <p:cNvPr id="4" name="Slide Number Placeholder 3"/>
          <p:cNvSpPr>
            <a:spLocks noGrp="1"/>
          </p:cNvSpPr>
          <p:nvPr>
            <p:ph type="sldNum" sz="quarter" idx="5"/>
          </p:nvPr>
        </p:nvSpPr>
        <p:spPr/>
        <p:txBody>
          <a:bodyPr/>
          <a:lstStyle/>
          <a:p>
            <a:fld id="{06AF3E2C-BA59-554A-88C1-D08469119186}" type="slidenum">
              <a:rPr lang="en-US" smtClean="0"/>
              <a:t>3</a:t>
            </a:fld>
            <a:endParaRPr lang="en-US"/>
          </a:p>
        </p:txBody>
      </p:sp>
    </p:spTree>
    <p:extLst>
      <p:ext uri="{BB962C8B-B14F-4D97-AF65-F5344CB8AC3E}">
        <p14:creationId xmlns:p14="http://schemas.microsoft.com/office/powerpoint/2010/main" val="1957811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The LEGO</a:t>
            </a:r>
            <a:r>
              <a:rPr lang="en-US" b="1" baseline="30000" dirty="0"/>
              <a:t>®</a:t>
            </a:r>
            <a:r>
              <a:rPr lang="en-US" b="1" dirty="0"/>
              <a:t> Education Approach to Learning</a:t>
            </a:r>
            <a:endParaRPr lang="en-US" b="1" noProof="0" dirty="0"/>
          </a:p>
          <a:p>
            <a:pPr marL="171450" indent="-171450" rtl="0">
              <a:buFont typeface="Arial"/>
              <a:buChar char="•"/>
            </a:pPr>
            <a:r>
              <a:rPr lang="en-US" b="0" baseline="0" noProof="0" dirty="0"/>
              <a:t>Introduce the LEGO Education approach to learning</a:t>
            </a:r>
            <a:r>
              <a:rPr lang="en-US" b="0" noProof="0" dirty="0">
                <a:latin typeface="Verdana" panose="020B0604030504040204" pitchFamily="34" charset="0"/>
                <a:ea typeface="Verdana" panose="020B0604030504040204" pitchFamily="34" charset="0"/>
                <a:cs typeface="Verdana" panose="020B0604030504040204" pitchFamily="34" charset="0"/>
              </a:rPr>
              <a:t>.</a:t>
            </a:r>
          </a:p>
          <a:p>
            <a:pPr marL="171450" indent="-171450" rtl="0">
              <a:buFont typeface="Arial"/>
              <a:buChar char="•"/>
            </a:pPr>
            <a:r>
              <a:rPr lang="en-US" noProof="0" dirty="0"/>
              <a:t>Explain</a:t>
            </a:r>
            <a:r>
              <a:rPr lang="en-US" baseline="0" noProof="0" dirty="0"/>
              <a:t> that there will be hands-on activities during this introduction using the Academy </a:t>
            </a:r>
            <a:r>
              <a:rPr lang="en-US" noProof="0" dirty="0"/>
              <a:t>Teacher’s Kit that everyone should</a:t>
            </a:r>
            <a:r>
              <a:rPr lang="en-US" baseline="0" noProof="0" dirty="0"/>
              <a:t> have found at their seat when they arrived</a:t>
            </a:r>
            <a:r>
              <a:rPr lang="en-US" noProof="0" dirty="0"/>
              <a:t>.</a:t>
            </a:r>
          </a:p>
          <a:p>
            <a:endParaRPr lang="da-DK" dirty="0"/>
          </a:p>
          <a:p>
            <a:r>
              <a:rPr lang="en-US" b="1" dirty="0"/>
              <a:t>Remember to say/cover the following points:</a:t>
            </a:r>
            <a:endParaRPr lang="en-US" b="1" noProof="0" dirty="0"/>
          </a:p>
          <a:p>
            <a:pPr marL="171450" indent="-171450">
              <a:buFont typeface="Arial"/>
              <a:buChar char="•"/>
            </a:pPr>
            <a:r>
              <a:rPr lang="en-US" i="1" noProof="0" dirty="0"/>
              <a:t>Let’s get started by taking a brief look at the LEGO Education approach to learning. </a:t>
            </a:r>
          </a:p>
          <a:p>
            <a:pPr marL="171450" indent="-171450">
              <a:buFont typeface="Arial"/>
              <a:buChar char="•"/>
            </a:pPr>
            <a:r>
              <a:rPr lang="en-US" i="1" noProof="0" dirty="0"/>
              <a:t>This is the basis for everything LEGO Education does.</a:t>
            </a:r>
            <a:endParaRPr lang="en-US" i="1" baseline="0" noProof="0" dirty="0"/>
          </a:p>
          <a:p>
            <a:pPr marL="171450" indent="-171450">
              <a:buFont typeface="Arial"/>
              <a:buChar char="•"/>
            </a:pPr>
            <a:r>
              <a:rPr lang="en-US" i="1" baseline="0" noProof="0" dirty="0"/>
              <a:t>During this introduction and later on, there will be several hands-on activities using elements from the Academy Teacher’s Kit that you found on your seat when you arrived.</a:t>
            </a:r>
          </a:p>
          <a:p>
            <a:pPr marL="171450" indent="-171450">
              <a:buFont typeface="Arial"/>
              <a:buChar char="•"/>
            </a:pPr>
            <a:r>
              <a:rPr lang="en-US" i="1" baseline="0" noProof="0" dirty="0"/>
              <a:t>The Teacher’s Kit is for you to keep after the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BE714-B193-4438-A450-1D5D017FECF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159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36859" rtl="0">
              <a:defRPr/>
            </a:pPr>
            <a:r>
              <a:rPr lang="en-US" b="1" kern="0" noProof="0" dirty="0">
                <a:solidFill>
                  <a:schemeClr val="tx2"/>
                </a:solidFill>
                <a:latin typeface="Tahoma" pitchFamily="34" charset="0"/>
              </a:rPr>
              <a:t>LEGO</a:t>
            </a:r>
            <a:r>
              <a:rPr lang="en-US" b="1" kern="0" baseline="0" noProof="0" dirty="0">
                <a:solidFill>
                  <a:schemeClr val="tx2"/>
                </a:solidFill>
                <a:latin typeface="Tahoma" pitchFamily="34" charset="0"/>
              </a:rPr>
              <a:t> Education Is Hands-On Learning</a:t>
            </a:r>
            <a:endParaRPr lang="en-US" b="1" kern="0" noProof="0" dirty="0">
              <a:solidFill>
                <a:schemeClr val="tx2"/>
              </a:solidFill>
              <a:latin typeface="Tahoma" pitchFamily="34" charset="0"/>
            </a:endParaRPr>
          </a:p>
          <a:p>
            <a:pPr marL="171450" indent="-171450" defTabSz="1336859" rtl="0">
              <a:buFont typeface="Arial"/>
              <a:buChar char="•"/>
              <a:defRPr/>
            </a:pPr>
            <a:r>
              <a:rPr lang="en-US" b="0" kern="0" baseline="0" noProof="0" dirty="0">
                <a:solidFill>
                  <a:schemeClr val="tx2"/>
                </a:solidFill>
                <a:latin typeface="Tahoma" pitchFamily="34" charset="0"/>
              </a:rPr>
              <a:t>Explain what “hands-on learning” means. </a:t>
            </a:r>
            <a:endParaRPr lang="en-US" b="0" kern="0" noProof="0" dirty="0">
              <a:solidFill>
                <a:schemeClr val="tx2"/>
              </a:solidFill>
              <a:latin typeface="Tahoma" pitchFamily="34" charset="0"/>
            </a:endParaRPr>
          </a:p>
          <a:p>
            <a:pPr defTabSz="1336859" rtl="0">
              <a:defRPr/>
            </a:pPr>
            <a:endParaRPr lang="en-US" b="0" kern="0" noProof="0" dirty="0">
              <a:solidFill>
                <a:schemeClr val="tx2"/>
              </a:solidFill>
              <a:latin typeface="Tahoma" pitchFamily="34" charset="0"/>
            </a:endParaRPr>
          </a:p>
          <a:p>
            <a:pPr defTabSz="1336859" rtl="0">
              <a:defRPr/>
            </a:pPr>
            <a:r>
              <a:rPr lang="en-US" b="1" dirty="0"/>
              <a:t>Remember to say/cover the following points:</a:t>
            </a:r>
            <a:endParaRPr lang="en-US" b="1" kern="0" noProof="0" dirty="0">
              <a:solidFill>
                <a:schemeClr val="tx2"/>
              </a:solidFill>
              <a:latin typeface="Tahoma" pitchFamily="34" charset="0"/>
            </a:endParaRPr>
          </a:p>
          <a:p>
            <a:pPr marL="171450" indent="-171450" defTabSz="1336859" rtl="0">
              <a:buFont typeface="Arial"/>
              <a:buChar char="•"/>
              <a:defRPr/>
            </a:pPr>
            <a:r>
              <a:rPr lang="en-US" b="0" i="1" kern="0" noProof="0" dirty="0">
                <a:solidFill>
                  <a:schemeClr val="tx2"/>
                </a:solidFill>
                <a:latin typeface="Tahoma" pitchFamily="34" charset="0"/>
              </a:rPr>
              <a:t>The</a:t>
            </a:r>
            <a:r>
              <a:rPr lang="en-US" b="0" i="1" kern="0" baseline="0" noProof="0" dirty="0">
                <a:solidFill>
                  <a:schemeClr val="tx2"/>
                </a:solidFill>
                <a:latin typeface="Tahoma" pitchFamily="34" charset="0"/>
              </a:rPr>
              <a:t> effectiveness of hands-on learning has been well-documented for many years (e.g., by Jean Piaget and his theory of constructivism). </a:t>
            </a:r>
          </a:p>
          <a:p>
            <a:pPr marL="171450" indent="-171450" defTabSz="1336859" rtl="0">
              <a:buFont typeface="Arial"/>
              <a:buChar char="•"/>
              <a:defRPr/>
            </a:pPr>
            <a:r>
              <a:rPr lang="en-US" b="0" i="1" kern="0" noProof="0" dirty="0">
                <a:solidFill>
                  <a:schemeClr val="tx2"/>
                </a:solidFill>
                <a:latin typeface="Tahoma" pitchFamily="34" charset="0"/>
              </a:rPr>
              <a:t>Research has shown using your hands</a:t>
            </a:r>
            <a:r>
              <a:rPr lang="en-US" b="0" i="1" kern="0" baseline="0" noProof="0" dirty="0">
                <a:solidFill>
                  <a:schemeClr val="tx2"/>
                </a:solidFill>
                <a:latin typeface="Tahoma" pitchFamily="34" charset="0"/>
              </a:rPr>
              <a:t> </a:t>
            </a:r>
            <a:r>
              <a:rPr lang="en-US" b="0" i="1" kern="0" noProof="0" dirty="0">
                <a:solidFill>
                  <a:schemeClr val="tx2"/>
                </a:solidFill>
                <a:latin typeface="Tahoma" pitchFamily="34" charset="0"/>
              </a:rPr>
              <a:t>activates between 60 and 80 percent of your brain capacity,</a:t>
            </a:r>
            <a:r>
              <a:rPr lang="en-US" b="0" i="1" kern="0" baseline="0" noProof="0" dirty="0">
                <a:solidFill>
                  <a:schemeClr val="tx2"/>
                </a:solidFill>
                <a:latin typeface="Tahoma" pitchFamily="34" charset="0"/>
              </a:rPr>
              <a:t> which is a fantastic starting point for learning.</a:t>
            </a:r>
            <a:endParaRPr lang="en-US" b="0" i="1" kern="0" noProof="0" dirty="0">
              <a:solidFill>
                <a:schemeClr val="tx2"/>
              </a:solidFill>
              <a:latin typeface="Tahoma" pitchFamily="34" charset="0"/>
            </a:endParaRPr>
          </a:p>
          <a:p>
            <a:pPr marL="171450" indent="-171450" defTabSz="1336859" rtl="0">
              <a:buFont typeface="Arial"/>
              <a:buChar char="•"/>
              <a:defRPr/>
            </a:pPr>
            <a:r>
              <a:rPr lang="en-US" b="0" i="1" kern="0" noProof="0" dirty="0">
                <a:solidFill>
                  <a:schemeClr val="tx2"/>
                </a:solidFill>
                <a:latin typeface="Tahoma" pitchFamily="34" charset="0"/>
              </a:rPr>
              <a:t>You can probably all</a:t>
            </a:r>
            <a:r>
              <a:rPr lang="en-US" b="0" i="1" kern="0" baseline="0" noProof="0" dirty="0">
                <a:solidFill>
                  <a:schemeClr val="tx2"/>
                </a:solidFill>
                <a:latin typeface="Tahoma" pitchFamily="34" charset="0"/>
              </a:rPr>
              <a:t> recognize this: </a:t>
            </a:r>
          </a:p>
          <a:p>
            <a:pPr marL="628650" lvl="1" indent="-171450" defTabSz="1336859" rtl="0">
              <a:buFont typeface="Arial" panose="020B0604020202020204" pitchFamily="34" charset="0"/>
              <a:buChar char="•"/>
              <a:defRPr/>
            </a:pPr>
            <a:r>
              <a:rPr lang="en-US" b="0" i="1" kern="0" noProof="0" dirty="0">
                <a:solidFill>
                  <a:schemeClr val="tx2"/>
                </a:solidFill>
                <a:latin typeface="Tahoma" pitchFamily="34" charset="0"/>
              </a:rPr>
              <a:t>When</a:t>
            </a:r>
            <a:r>
              <a:rPr lang="en-US" b="0" i="1" kern="0" baseline="0" noProof="0" dirty="0">
                <a:solidFill>
                  <a:schemeClr val="tx2"/>
                </a:solidFill>
                <a:latin typeface="Tahoma" pitchFamily="34" charset="0"/>
              </a:rPr>
              <a:t> I speak, there’s very little chance that tomorrow, you’ll remember what I said.</a:t>
            </a:r>
          </a:p>
          <a:p>
            <a:pPr marL="628650" lvl="1" indent="-171450" defTabSz="1336859" rtl="0">
              <a:buFont typeface="Arial" panose="020B0604020202020204" pitchFamily="34" charset="0"/>
              <a:buChar char="•"/>
              <a:defRPr/>
            </a:pPr>
            <a:r>
              <a:rPr lang="en-US" b="0" i="1" kern="0" noProof="0" dirty="0">
                <a:solidFill>
                  <a:schemeClr val="tx2"/>
                </a:solidFill>
                <a:latin typeface="Tahoma" pitchFamily="34" charset="0"/>
              </a:rPr>
              <a:t>If</a:t>
            </a:r>
            <a:r>
              <a:rPr lang="en-US" b="0" i="1" kern="0" baseline="0" noProof="0" dirty="0">
                <a:solidFill>
                  <a:schemeClr val="tx2"/>
                </a:solidFill>
                <a:latin typeface="Tahoma" pitchFamily="34" charset="0"/>
              </a:rPr>
              <a:t> I show you a picture, you might remember it.</a:t>
            </a:r>
          </a:p>
          <a:p>
            <a:pPr marL="628650" lvl="1" indent="-171450" defTabSz="1336859" rtl="0">
              <a:buFont typeface="Arial" panose="020B0604020202020204" pitchFamily="34" charset="0"/>
              <a:buChar char="•"/>
              <a:defRPr/>
            </a:pPr>
            <a:r>
              <a:rPr lang="en-US" b="0" i="1" kern="0" baseline="0" noProof="0" dirty="0">
                <a:solidFill>
                  <a:schemeClr val="tx2"/>
                </a:solidFill>
                <a:latin typeface="Tahoma" pitchFamily="34" charset="0"/>
              </a:rPr>
              <a:t>If you try it yourselves with your own hands, there’s a much higher chance that you’ll actually understand and remember what I’m trying to communicate.</a:t>
            </a:r>
            <a:endParaRPr lang="en-US" b="0" i="1" kern="0" noProof="0" dirty="0">
              <a:solidFill>
                <a:schemeClr val="tx2"/>
              </a:solidFill>
              <a:latin typeface="Tahoma" pitchFamily="34" charset="0"/>
            </a:endParaRPr>
          </a:p>
          <a:p>
            <a:pPr marL="171450" indent="-171450" defTabSz="1336859" rtl="0">
              <a:buFont typeface="Arial"/>
              <a:buChar char="•"/>
              <a:defRPr/>
            </a:pPr>
            <a:r>
              <a:rPr lang="en-US" b="0" i="1" kern="0" noProof="0" dirty="0">
                <a:solidFill>
                  <a:schemeClr val="tx2"/>
                </a:solidFill>
                <a:latin typeface="Tahoma" pitchFamily="34" charset="0"/>
              </a:rPr>
              <a:t>You can do much more with your hands than you’re aware of:</a:t>
            </a:r>
          </a:p>
          <a:p>
            <a:pPr marL="628650" lvl="1" indent="-171450" defTabSz="1336859" rtl="0">
              <a:buFont typeface="Arial" panose="020B0604020202020204" pitchFamily="34" charset="0"/>
              <a:buChar char="•"/>
              <a:defRPr/>
            </a:pPr>
            <a:r>
              <a:rPr lang="en-US" b="0" i="1" kern="0" noProof="0" dirty="0">
                <a:solidFill>
                  <a:schemeClr val="tx2"/>
                </a:solidFill>
                <a:latin typeface="Tahoma" pitchFamily="34" charset="0"/>
              </a:rPr>
              <a:t>Think about tying a shoelace, eating with chopsticks, etc. These</a:t>
            </a:r>
            <a:r>
              <a:rPr lang="en-US" b="0" i="1" kern="0" baseline="0" noProof="0" dirty="0">
                <a:solidFill>
                  <a:schemeClr val="tx2"/>
                </a:solidFill>
                <a:latin typeface="Tahoma" pitchFamily="34" charset="0"/>
              </a:rPr>
              <a:t> are p</a:t>
            </a:r>
            <a:r>
              <a:rPr lang="en-US" b="0" i="1" kern="0" noProof="0" dirty="0">
                <a:solidFill>
                  <a:schemeClr val="tx2"/>
                </a:solidFill>
                <a:latin typeface="Tahoma" pitchFamily="34" charset="0"/>
              </a:rPr>
              <a:t>robably things that you can do but can hardly explain how to do.</a:t>
            </a:r>
          </a:p>
          <a:p>
            <a:pPr marL="628650" lvl="1" indent="-171450" defTabSz="1336859" rtl="0">
              <a:buFont typeface="Arial" panose="020B0604020202020204" pitchFamily="34" charset="0"/>
              <a:buChar char="•"/>
              <a:defRPr/>
            </a:pPr>
            <a:r>
              <a:rPr lang="en-US" b="0" i="1" kern="0" noProof="0" dirty="0">
                <a:solidFill>
                  <a:schemeClr val="tx2"/>
                </a:solidFill>
                <a:latin typeface="Tahoma" pitchFamily="34" charset="0"/>
              </a:rPr>
              <a:t>Some people can’t remember the PIN for their credit card or phone but their fingers automatically “do the dance” on the keypad or screen.</a:t>
            </a:r>
          </a:p>
          <a:p>
            <a:pPr marL="171450" indent="-171450" defTabSz="1336859" rtl="0">
              <a:buFont typeface="Arial" panose="020B0604020202020204" pitchFamily="34" charset="0"/>
              <a:buChar char="•"/>
              <a:defRPr/>
            </a:pPr>
            <a:r>
              <a:rPr lang="en-US" b="0" i="1" kern="0" noProof="0" dirty="0">
                <a:solidFill>
                  <a:schemeClr val="tx2"/>
                </a:solidFill>
                <a:latin typeface="Tahoma" pitchFamily="34" charset="0"/>
              </a:rPr>
              <a:t>This</a:t>
            </a:r>
            <a:r>
              <a:rPr lang="en-US" b="0" i="1" kern="0" baseline="0" noProof="0" dirty="0">
                <a:solidFill>
                  <a:schemeClr val="tx2"/>
                </a:solidFill>
                <a:latin typeface="Tahoma" pitchFamily="34" charset="0"/>
              </a:rPr>
              <a:t> is the type of learning process we’re aiming for when using LEGO Education resources for learning.</a:t>
            </a:r>
            <a:endParaRPr lang="en-US" b="0" i="0" kern="0" baseline="0" noProof="0" dirty="0">
              <a:solidFill>
                <a:schemeClr val="tx2"/>
              </a:solidFill>
              <a:latin typeface="Tahoma" pitchFamily="34" charset="0"/>
            </a:endParaRPr>
          </a:p>
          <a:p>
            <a:pPr defTabSz="1336859" rtl="0">
              <a:defRPr/>
            </a:pPr>
            <a:endParaRPr lang="en-US" b="0" i="0" kern="0" baseline="0" noProof="0" dirty="0">
              <a:solidFill>
                <a:schemeClr val="tx2"/>
              </a:solidFill>
              <a:latin typeface="Tahoma" pitchFamily="34" charset="0"/>
            </a:endParaRPr>
          </a:p>
          <a:p>
            <a:pPr defTabSz="1336859" rtl="0">
              <a:defRPr/>
            </a:pPr>
            <a:r>
              <a:rPr lang="en-US" b="1" i="0" kern="0" baseline="0" noProof="0" dirty="0">
                <a:solidFill>
                  <a:schemeClr val="tx2"/>
                </a:solidFill>
                <a:latin typeface="Tahoma" pitchFamily="34" charset="0"/>
              </a:rPr>
              <a:t>Tip</a:t>
            </a:r>
          </a:p>
          <a:p>
            <a:pPr marL="171450" indent="-171450" defTabSz="1336859" rtl="0">
              <a:buFont typeface="Arial"/>
              <a:buChar char="•"/>
              <a:defRPr/>
            </a:pPr>
            <a:r>
              <a:rPr lang="en-US" b="0" i="0" kern="0" baseline="0" noProof="0" dirty="0">
                <a:solidFill>
                  <a:schemeClr val="tx2"/>
                </a:solidFill>
                <a:latin typeface="Tahoma" pitchFamily="34" charset="0"/>
              </a:rPr>
              <a:t>Ask the participants if they can recognize themselves in the shoelace tying and chopsticks examples, then ask them to come up with other examples of hands-on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BE714-B193-4438-A450-1D5D017FECF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462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noProof="0"/>
              <a:t>Let’s Try…</a:t>
            </a:r>
          </a:p>
          <a:p>
            <a:pPr marL="171450" indent="-171450" rtl="0">
              <a:buFont typeface="Arial"/>
              <a:buChar char="•"/>
            </a:pPr>
            <a:r>
              <a:rPr lang="en-US" i="0" noProof="0"/>
              <a:t>Ask the participants to build a duck using the 6 bricks from the small bag in their Academy Teacher’s Kit.</a:t>
            </a:r>
          </a:p>
          <a:p>
            <a:pPr marL="171450" indent="-171450" rtl="0">
              <a:buFont typeface="Arial"/>
              <a:buChar char="•"/>
            </a:pPr>
            <a:r>
              <a:rPr lang="en-US" i="0" noProof="0"/>
              <a:t>Explain</a:t>
            </a:r>
            <a:r>
              <a:rPr lang="en-US" i="0" baseline="0" noProof="0"/>
              <a:t> that this activity </a:t>
            </a:r>
            <a:r>
              <a:rPr lang="en-US" i="0" noProof="0"/>
              <a:t>encompasses all the elements of LEGO Education’s learning philosophy, including hands-on and “minds-on” learning,</a:t>
            </a:r>
            <a:r>
              <a:rPr lang="en-US" i="0" baseline="0" noProof="0"/>
              <a:t> and creative</a:t>
            </a:r>
            <a:r>
              <a:rPr lang="en-US" i="0" noProof="0"/>
              <a:t> problem</a:t>
            </a:r>
            <a:r>
              <a:rPr lang="en-US" i="0" baseline="0" noProof="0"/>
              <a:t>-solving. </a:t>
            </a:r>
          </a:p>
          <a:p>
            <a:pPr marL="171450" indent="-171450" rtl="0">
              <a:buFont typeface="Arial"/>
              <a:buChar char="•"/>
            </a:pPr>
            <a:r>
              <a:rPr lang="en-US" i="0" noProof="0"/>
              <a:t>Tell</a:t>
            </a:r>
            <a:r>
              <a:rPr lang="en-US" i="0" baseline="0" noProof="0"/>
              <a:t> them that m</a:t>
            </a:r>
            <a:r>
              <a:rPr lang="en-US" i="0" noProof="0"/>
              <a:t>ost importantly, it demonstrates the power of imagination in a learning environment and how energy is released when people do something fun.</a:t>
            </a:r>
          </a:p>
          <a:p>
            <a:pPr rtl="0"/>
            <a:endParaRPr lang="en-US" noProof="0"/>
          </a:p>
          <a:p>
            <a:pPr rtl="0"/>
            <a:r>
              <a:rPr lang="en-US" b="1" noProof="0"/>
              <a:t>Remember to say/cover the following points:</a:t>
            </a:r>
          </a:p>
          <a:p>
            <a:pPr marL="171450" indent="-171450" rtl="0">
              <a:buFont typeface="Arial"/>
              <a:buChar char="•"/>
            </a:pPr>
            <a:r>
              <a:rPr lang="en-US" i="1" noProof="0"/>
              <a:t>Instead of talking so much about what hands-on learning can do, let’s try a</a:t>
            </a:r>
            <a:r>
              <a:rPr lang="en-US" i="1" baseline="0" noProof="0"/>
              <a:t> simple </a:t>
            </a:r>
            <a:r>
              <a:rPr lang="en-US" i="1" noProof="0"/>
              <a:t>experiment ourselves</a:t>
            </a:r>
            <a:r>
              <a:rPr lang="en-US" i="1" baseline="0" noProof="0"/>
              <a:t>.</a:t>
            </a:r>
          </a:p>
          <a:p>
            <a:pPr marL="628650" lvl="1" indent="-171450" rtl="0">
              <a:buFont typeface="Arial" panose="020B0604020202020204" pitchFamily="34" charset="0"/>
              <a:buChar char="•"/>
            </a:pPr>
            <a:r>
              <a:rPr lang="en-US" i="1" noProof="0"/>
              <a:t>Please find the small bag with yellow and red</a:t>
            </a:r>
            <a:r>
              <a:rPr lang="en-US" i="1" baseline="0" noProof="0"/>
              <a:t> </a:t>
            </a:r>
            <a:r>
              <a:rPr lang="en-US" i="1" noProof="0"/>
              <a:t>bricks in your Academy Teacher’s Kit, open it, and place the 6 bricks on the table in front of you, but don’t start building anything yet (even if it’s tempting).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noProof="0"/>
              <a:t>I have a little building challenge for you:</a:t>
            </a:r>
          </a:p>
          <a:p>
            <a:pPr marL="628650" lvl="1" indent="-171450" rtl="0">
              <a:buFont typeface="Arial" panose="020B0604020202020204" pitchFamily="34" charset="0"/>
              <a:buChar char="•"/>
            </a:pPr>
            <a:r>
              <a:rPr lang="en-US" i="1" noProof="0"/>
              <a:t>You’ll have 30 seconds to build a small model using all 6 bricks.</a:t>
            </a:r>
          </a:p>
          <a:p>
            <a:pPr marL="628650" lvl="1" indent="-171450" rtl="0">
              <a:buFont typeface="Arial" panose="020B0604020202020204" pitchFamily="34" charset="0"/>
              <a:buChar char="•"/>
            </a:pPr>
            <a:r>
              <a:rPr lang="en-US" i="1" noProof="0"/>
              <a:t>As soon as you’ve finished, please place your model on the table at the front of the room.</a:t>
            </a:r>
          </a:p>
          <a:p>
            <a:pPr marL="628650" lvl="1" indent="-171450" rtl="0">
              <a:buFont typeface="Arial" panose="020B0604020202020204" pitchFamily="34" charset="0"/>
              <a:buChar char="•"/>
            </a:pPr>
            <a:r>
              <a:rPr lang="en-US" i="1" noProof="0"/>
              <a:t>Please build a</a:t>
            </a:r>
            <a:r>
              <a:rPr lang="mr-IN" i="1" noProof="0"/>
              <a:t>…</a:t>
            </a:r>
            <a:r>
              <a:rPr lang="en-US" i="1" noProof="0"/>
              <a:t> DUCK!</a:t>
            </a:r>
            <a:endParaRPr lang="en-US" i="1" baseline="0" noProof="0"/>
          </a:p>
          <a:p>
            <a:pPr marL="628650" lvl="1" indent="-171450" rtl="0">
              <a:buFont typeface="Arial" panose="020B0604020202020204" pitchFamily="34" charset="0"/>
              <a:buChar char="•"/>
            </a:pPr>
            <a:endParaRPr lang="en-US" sz="1200" b="0" i="1" u="none" strike="noStrike" kern="1200" baseline="0" noProof="0">
              <a:solidFill>
                <a:schemeClr val="tx1"/>
              </a:solidFill>
              <a:latin typeface="Arial" panose="020B0604020202020204" pitchFamily="34" charset="0"/>
              <a:ea typeface="+mn-ea"/>
              <a:cs typeface="+mn-cs"/>
            </a:endParaRPr>
          </a:p>
          <a:p>
            <a:pPr marL="171450" indent="-171450">
              <a:buFont typeface="Arial"/>
              <a:buChar char="•"/>
            </a:pPr>
            <a:r>
              <a:rPr lang="en-US" sz="1200" b="0" i="0" u="none" strike="noStrike" kern="1200" baseline="0" noProof="0">
                <a:solidFill>
                  <a:schemeClr val="tx1"/>
                </a:solidFill>
                <a:latin typeface="Arial" panose="020B0604020202020204" pitchFamily="34" charset="0"/>
                <a:ea typeface="+mn-ea"/>
                <a:cs typeface="+mn-cs"/>
              </a:rPr>
              <a:t>When everyone has finished, gather everyone around the table to look at the ducks.</a:t>
            </a:r>
            <a:br>
              <a:rPr lang="en-US" sz="1200" b="0" i="0" u="none" strike="noStrike" kern="1200" baseline="0" noProof="0">
                <a:solidFill>
                  <a:schemeClr val="tx1"/>
                </a:solidFill>
                <a:latin typeface="Arial" panose="020B0604020202020204" pitchFamily="34" charset="0"/>
                <a:ea typeface="+mn-ea"/>
                <a:cs typeface="+mn-cs"/>
              </a:rPr>
            </a:br>
            <a:endParaRPr lang="en-US" sz="1200" b="0" i="0" u="none" strike="noStrike" kern="1200" baseline="0" noProof="0">
              <a:solidFill>
                <a:schemeClr val="tx1"/>
              </a:solidFill>
              <a:latin typeface="Arial" panose="020B0604020202020204" pitchFamily="34" charset="0"/>
              <a:ea typeface="+mn-ea"/>
              <a:cs typeface="+mn-cs"/>
            </a:endParaRPr>
          </a:p>
          <a:p>
            <a:pPr marL="171450" indent="-171450">
              <a:buFont typeface="Arial"/>
              <a:buChar char="•"/>
            </a:pPr>
            <a:r>
              <a:rPr lang="en-US" sz="1200" b="0" i="0" u="none" strike="noStrike" kern="1200" baseline="0" noProof="0">
                <a:solidFill>
                  <a:schemeClr val="tx1"/>
                </a:solidFill>
                <a:latin typeface="Arial" panose="020B0604020202020204" pitchFamily="34" charset="0"/>
                <a:ea typeface="+mn-ea"/>
                <a:cs typeface="+mn-cs"/>
              </a:rPr>
              <a:t>Facilitate a discussion around the following questions</a:t>
            </a:r>
            <a:r>
              <a:rPr lang="en-US" sz="1200" b="0" i="1" u="none" strike="noStrike" kern="1200" baseline="0" noProof="0">
                <a:solidFill>
                  <a:schemeClr val="tx1"/>
                </a:solidFill>
                <a:latin typeface="Arial" panose="020B0604020202020204" pitchFamily="34" charset="0"/>
                <a:ea typeface="+mn-ea"/>
                <a:cs typeface="+mn-cs"/>
              </a:rPr>
              <a:t>.</a:t>
            </a:r>
          </a:p>
          <a:p>
            <a:pPr marL="628650" lvl="1"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What do you think when looking at the ducks?</a:t>
            </a:r>
          </a:p>
          <a:p>
            <a:pPr marL="628650" lvl="1"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Why are they all different?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i="0" noProof="0"/>
              <a:t>To get the conversation going, ask some of the participants how they used the red bricks. They might have used them for the feet, wings, beak, tail, etc., because they thought of sitting, walking, flying, swimming, etc., ducks.</a:t>
            </a:r>
            <a:endParaRPr lang="en-US" sz="1200" b="0" i="0" u="none" strike="noStrike" kern="1200" baseline="0" noProof="0">
              <a:solidFill>
                <a:schemeClr val="tx1"/>
              </a:solidFill>
              <a:latin typeface="Arial" panose="020B0604020202020204" pitchFamily="34" charset="0"/>
              <a:ea typeface="+mn-ea"/>
              <a:cs typeface="+mn-cs"/>
            </a:endParaRPr>
          </a:p>
          <a:p>
            <a:pPr marL="171450" indent="-171450">
              <a:buFont typeface="Arial"/>
              <a:buChar char="•"/>
            </a:pPr>
            <a:endParaRPr lang="en-US" sz="1200" b="0" i="0" u="none" strike="noStrike" kern="1200" baseline="0" noProof="0">
              <a:solidFill>
                <a:schemeClr val="tx1"/>
              </a:solidFill>
              <a:latin typeface="Arial" panose="020B0604020202020204" pitchFamily="34" charset="0"/>
              <a:ea typeface="+mn-ea"/>
              <a:cs typeface="+mn-cs"/>
            </a:endParaRPr>
          </a:p>
          <a:p>
            <a:pPr marL="171450" indent="-171450">
              <a:buFont typeface="Arial"/>
              <a:buChar char="•"/>
            </a:pPr>
            <a:r>
              <a:rPr lang="en-US" sz="1200" b="0" i="0" u="none" strike="noStrike" kern="1200" baseline="0" noProof="0">
                <a:solidFill>
                  <a:schemeClr val="tx1"/>
                </a:solidFill>
                <a:latin typeface="Arial" panose="020B0604020202020204" pitchFamily="34" charset="0"/>
                <a:ea typeface="+mn-ea"/>
                <a:cs typeface="+mn-cs"/>
              </a:rPr>
              <a:t>Make the following points:</a:t>
            </a:r>
          </a:p>
          <a:p>
            <a:pPr marL="628650" lvl="1"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You were all given the same resources (the same 6 bricks).</a:t>
            </a:r>
          </a:p>
          <a:p>
            <a:pPr marL="628650" lvl="1"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You were all given the same amount of time (30 seconds).</a:t>
            </a:r>
          </a:p>
          <a:p>
            <a:pPr marL="628650" lvl="1"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You were all given the same task (build a duck).</a:t>
            </a:r>
          </a:p>
          <a:p>
            <a:pPr marL="628650" lvl="1"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You all contributed with different solutions, and all of them are correct.</a:t>
            </a:r>
          </a:p>
          <a:p>
            <a:pPr marL="0" indent="0">
              <a:buFont typeface="Arial" panose="020B0604020202020204" pitchFamily="34" charset="0"/>
              <a:buNone/>
            </a:pPr>
            <a:endParaRPr lang="en-US" sz="1200" b="1" i="1" u="none" strike="noStrike" kern="1200" baseline="0" noProof="0">
              <a:solidFill>
                <a:schemeClr val="tx1"/>
              </a:solidFill>
              <a:latin typeface="Arial" panose="020B0604020202020204" pitchFamily="34" charset="0"/>
              <a:ea typeface="+mn-ea"/>
              <a:cs typeface="+mn-cs"/>
            </a:endParaRPr>
          </a:p>
          <a:p>
            <a:pPr marL="171450"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With LEGO bricks as a tool, you have the chance to create your own solution to the same question. </a:t>
            </a:r>
          </a:p>
          <a:p>
            <a:pPr marL="171450"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You can challenge your students at an individual level and they can all succeed!</a:t>
            </a:r>
          </a:p>
          <a:p>
            <a:pPr marL="171450" indent="-171450">
              <a:buFont typeface="Arial"/>
              <a:buChar char="•"/>
            </a:pPr>
            <a:r>
              <a:rPr lang="en-US" sz="1200" b="0" i="1" u="none" strike="noStrike" kern="1200" baseline="0" noProof="0">
                <a:solidFill>
                  <a:schemeClr val="tx1"/>
                </a:solidFill>
                <a:latin typeface="Arial" panose="020B0604020202020204" pitchFamily="34" charset="0"/>
                <a:ea typeface="+mn-ea"/>
                <a:cs typeface="+mn-cs"/>
              </a:rPr>
              <a:t>It’s important to build confidence. We often talk about “low entry, high ceiling,” so we start with an activity everybody can solve, and build up from there.</a:t>
            </a:r>
          </a:p>
          <a:p>
            <a:endParaRPr lang="en-US" noProof="0"/>
          </a:p>
          <a:p>
            <a:r>
              <a:rPr lang="en-US" b="1" noProof="0"/>
              <a:t>Tips</a:t>
            </a:r>
          </a:p>
          <a:p>
            <a:pPr marL="171450" indent="-171450">
              <a:buFont typeface="Arial"/>
              <a:buChar char="•"/>
            </a:pPr>
            <a:r>
              <a:rPr lang="en-US" i="0" noProof="0"/>
              <a:t>Increase the building time to one minute for participants with little or no LEGO building experience.</a:t>
            </a:r>
            <a:br>
              <a:rPr lang="en-US" i="0" noProof="0"/>
            </a:br>
            <a:endParaRPr lang="en-US" i="0" noProof="0"/>
          </a:p>
          <a:p>
            <a:pPr marL="171450" indent="-171450">
              <a:buFont typeface="Arial"/>
              <a:buChar char="•"/>
            </a:pPr>
            <a:r>
              <a:rPr lang="en-US" i="0" noProof="0"/>
              <a:t>If some participants have already done the duck activity before (e.g., at a conference), challenge them to build the duck:</a:t>
            </a:r>
          </a:p>
          <a:p>
            <a:pPr marL="628650" lvl="1" indent="-171450">
              <a:buFont typeface="Arial"/>
              <a:buChar char="•"/>
            </a:pPr>
            <a:r>
              <a:rPr lang="en-US" i="0" noProof="0"/>
              <a:t>Using only one hand</a:t>
            </a:r>
          </a:p>
          <a:p>
            <a:pPr marL="628650" lvl="1" indent="-171450">
              <a:buFont typeface="Arial"/>
              <a:buChar char="•"/>
            </a:pPr>
            <a:r>
              <a:rPr lang="en-US" i="0" noProof="0"/>
              <a:t>With their eyes closed</a:t>
            </a:r>
          </a:p>
          <a:p>
            <a:pPr marL="628650" lvl="1" indent="-171450">
              <a:buFont typeface="Arial"/>
              <a:buChar char="•"/>
            </a:pPr>
            <a:r>
              <a:rPr lang="en-US" i="0" noProof="0"/>
              <a:t>Inside the bag, without opening it</a:t>
            </a:r>
          </a:p>
          <a:p>
            <a:pPr marL="171450" lvl="0" indent="-171450">
              <a:buFont typeface="Arial"/>
              <a:buChar char="•"/>
            </a:pPr>
            <a:r>
              <a:rPr lang="en-US" i="0" noProof="0"/>
              <a:t>Don’t dictate anything regarding the design of the duck (e.g., studs have to face down)</a:t>
            </a:r>
            <a:br>
              <a:rPr lang="en-US" i="0" noProof="0"/>
            </a:br>
            <a:endParaRPr lang="en-US" i="0" noProof="0"/>
          </a:p>
          <a:p>
            <a:pPr marL="171450" indent="-171450">
              <a:buFont typeface="Arial"/>
              <a:buChar char="•"/>
            </a:pPr>
            <a:r>
              <a:rPr lang="en-US" i="0" noProof="0"/>
              <a:t>Motivate the participants</a:t>
            </a:r>
            <a:r>
              <a:rPr lang="en-US" i="0" baseline="0" noProof="0"/>
              <a:t> during the activity (e.g., say things like: “</a:t>
            </a:r>
            <a:r>
              <a:rPr lang="en-US" i="0" noProof="0"/>
              <a:t>You don’t have time to think and plan!”; “Go, go, go!”; “15 seconds left!”; “5, 4, 3</a:t>
            </a:r>
            <a:r>
              <a:rPr lang="en-US" i="0" baseline="0" noProof="0"/>
              <a:t>, 2, 1, and s</a:t>
            </a:r>
            <a:r>
              <a:rPr lang="en-US" i="0" noProof="0"/>
              <a:t>top building!”).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BE714-B193-4438-A450-1D5D017FECF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886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a:t>The Power of Imagination</a:t>
            </a:r>
          </a:p>
          <a:p>
            <a:pPr marL="171450" indent="-171450" rtl="0">
              <a:buFont typeface="Arial"/>
              <a:buChar char="•"/>
            </a:pPr>
            <a:r>
              <a:rPr lang="en-US" b="0"/>
              <a:t>Summarize</a:t>
            </a:r>
            <a:r>
              <a:rPr lang="en-US" b="0" baseline="0"/>
              <a:t> and e</a:t>
            </a:r>
            <a:r>
              <a:rPr lang="en-US" b="0"/>
              <a:t>xplain what the</a:t>
            </a:r>
            <a:r>
              <a:rPr lang="en-US" b="0" baseline="0"/>
              <a:t> participants have</a:t>
            </a:r>
            <a:r>
              <a:rPr lang="en-US" b="0"/>
              <a:t> learned from the duck-building task.</a:t>
            </a:r>
          </a:p>
          <a:p>
            <a:pPr rtl="0"/>
            <a:endParaRPr lang="en-US" b="1"/>
          </a:p>
          <a:p>
            <a:pPr rtl="0"/>
            <a:r>
              <a:rPr lang="en-US" b="1"/>
              <a:t>Remember to say/cover the following points:</a:t>
            </a:r>
            <a:endParaRPr lang="da-DK"/>
          </a:p>
          <a:p>
            <a:pPr marL="171450" indent="-171450" rtl="0">
              <a:buFont typeface="Arial"/>
              <a:buChar char="•"/>
            </a:pPr>
            <a:r>
              <a:rPr lang="en-US" b="0" i="1"/>
              <a:t>It’s all about the power of imagination.</a:t>
            </a:r>
          </a:p>
          <a:p>
            <a:pPr marL="171450" indent="-171450" rtl="0">
              <a:buFont typeface="Arial"/>
              <a:buChar char="•"/>
            </a:pPr>
            <a:r>
              <a:rPr lang="en-US" b="0" i="1"/>
              <a:t>The brick is a tool for learning.</a:t>
            </a:r>
            <a:endParaRPr lang="en-US" b="0" i="1" baseline="0"/>
          </a:p>
          <a:p>
            <a:pPr marL="171450" indent="-171450" rtl="0">
              <a:buFont typeface="Arial"/>
              <a:buChar char="•"/>
            </a:pPr>
            <a:r>
              <a:rPr lang="en-US" i="1"/>
              <a:t>This task has a low entry and a high ceiling. It’s easy to get started but there’s no real limit to where you can take your model! This type of activity is excellent for creating a state of flow.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BE714-B193-4438-A450-1D5D017FECF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9123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noProof="0">
                <a:solidFill>
                  <a:schemeClr val="tx1"/>
                </a:solidFill>
                <a:effectLst/>
                <a:latin typeface="Arial" panose="020B0604020202020204" pitchFamily="34" charset="0"/>
                <a:ea typeface="+mn-ea"/>
                <a:cs typeface="+mn-cs"/>
              </a:rPr>
              <a:t>What happened?</a:t>
            </a:r>
            <a:endParaRPr lang="en-US" sz="1200" b="0" kern="1200" baseline="0" noProof="0">
              <a:solidFill>
                <a:schemeClr val="tx1"/>
              </a:solidFill>
              <a:effectLst/>
              <a:latin typeface="Arial" panose="020B0604020202020204" pitchFamily="34" charset="0"/>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baseline="0" noProof="0">
                <a:solidFill>
                  <a:schemeClr val="tx1"/>
                </a:solidFill>
                <a:effectLst/>
                <a:latin typeface="Arial" panose="020B0604020202020204" pitchFamily="34" charset="0"/>
                <a:ea typeface="+mn-ea"/>
                <a:cs typeface="+mn-cs"/>
              </a:rPr>
              <a:t>Discuss the skills that might’ve been activated during the duck building activity.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noProof="0">
              <a:solidFill>
                <a:schemeClr val="tx1"/>
              </a:solidFill>
              <a:effectLst/>
              <a:latin typeface="Arial" panose="020B0604020202020204"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a:t>Remember to say/cover the following points:</a:t>
            </a:r>
            <a:endParaRPr lang="en-US" sz="1200" b="1" kern="1200" baseline="0" noProof="0">
              <a:solidFill>
                <a:schemeClr val="tx1"/>
              </a:solidFill>
              <a:effectLst/>
              <a:latin typeface="Arial" panose="020B0604020202020204" pitchFamily="34" charset="0"/>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i="1" kern="1200" baseline="0" noProof="0">
                <a:solidFill>
                  <a:schemeClr val="tx1"/>
                </a:solidFill>
                <a:effectLst/>
                <a:latin typeface="Arial" panose="020B0604020202020204" pitchFamily="34" charset="0"/>
                <a:ea typeface="+mn-ea"/>
                <a:cs typeface="+mn-cs"/>
              </a:rPr>
              <a:t>Now we’ve played a little with these 6 bricks but what’s actually happened?</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i="1" kern="1200" baseline="0" noProof="0">
                <a:solidFill>
                  <a:schemeClr val="tx1"/>
                </a:solidFill>
                <a:effectLst/>
                <a:latin typeface="Arial" panose="020B0604020202020204" pitchFamily="34" charset="0"/>
                <a:ea typeface="+mn-ea"/>
                <a:cs typeface="+mn-cs"/>
              </a:rPr>
              <a:t>We often tend to think that, of course play has a value because children enjoy it but it’s not really serious, there’s no real learning outcome.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i="1" kern="1200" baseline="0" noProof="0">
                <a:solidFill>
                  <a:schemeClr val="tx1"/>
                </a:solidFill>
                <a:effectLst/>
                <a:latin typeface="Arial" panose="020B0604020202020204" pitchFamily="34" charset="0"/>
                <a:ea typeface="+mn-ea"/>
                <a:cs typeface="+mn-cs"/>
              </a:rPr>
              <a:t>But there is! Being playful like you were when building your duck, by experimenting with things, trying things out by taking them apart and putting them together again, and taking risks with new ideas, is the ultimate way of learning.</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i="1" kern="1200" baseline="0" noProof="0">
                <a:solidFill>
                  <a:schemeClr val="tx1"/>
                </a:solidFill>
                <a:effectLst/>
                <a:latin typeface="Arial" panose="020B0604020202020204" pitchFamily="34" charset="0"/>
                <a:ea typeface="+mn-ea"/>
                <a:cs typeface="+mn-cs"/>
              </a:rPr>
              <a:t>While you didn’t have time to really think during the 30 seconds you were building, your brain was actually working like crazy.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u="none" strike="noStrike" kern="1200" baseline="0" noProof="0">
                <a:solidFill>
                  <a:schemeClr val="tx1"/>
                </a:solidFill>
                <a:latin typeface="Arial" panose="020B0604020202020204" pitchFamily="34" charset="0"/>
                <a:ea typeface="+mn-ea"/>
                <a:cs typeface="+mn-cs"/>
              </a:rPr>
              <a:t>Which skills did you use in order to build your duck?</a:t>
            </a:r>
            <a:br>
              <a:rPr lang="en-US" sz="1200" b="0" i="1" u="none" strike="noStrike" kern="1200" baseline="0" noProof="0">
                <a:solidFill>
                  <a:schemeClr val="tx1"/>
                </a:solidFill>
                <a:latin typeface="Arial" panose="020B0604020202020204" pitchFamily="34" charset="0"/>
                <a:ea typeface="+mn-ea"/>
                <a:cs typeface="+mn-cs"/>
              </a:rPr>
            </a:br>
            <a:endParaRPr lang="en-US" sz="1200" b="0" i="1" u="none" strike="noStrike" kern="1200" baseline="0" noProof="0">
              <a:solidFill>
                <a:schemeClr val="tx1"/>
              </a:solidFill>
              <a:latin typeface="Arial" panose="020B06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0" kern="1200" baseline="0" noProof="0">
                <a:solidFill>
                  <a:schemeClr val="tx1"/>
                </a:solidFill>
                <a:latin typeface="Arial" panose="020B0604020202020204" pitchFamily="34" charset="0"/>
                <a:ea typeface="+mn-ea"/>
                <a:cs typeface="+mn-cs"/>
              </a:rPr>
              <a:t>Let the participants identify a few skills themselves before showing the 24 skills on the slide.</a:t>
            </a:r>
            <a:br>
              <a:rPr lang="en-US" sz="1200" b="0" i="0" kern="1200" baseline="0" noProof="0">
                <a:solidFill>
                  <a:schemeClr val="tx1"/>
                </a:solidFill>
                <a:latin typeface="Arial" panose="020B0604020202020204" pitchFamily="34" charset="0"/>
                <a:ea typeface="+mn-ea"/>
                <a:cs typeface="+mn-cs"/>
              </a:rPr>
            </a:br>
            <a:endParaRPr lang="en-US" sz="1200" b="0" i="0" kern="1200" baseline="0" noProof="0">
              <a:solidFill>
                <a:schemeClr val="tx1"/>
              </a:solidFill>
              <a:latin typeface="Arial" panose="020B06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baseline="0" noProof="0">
                <a:solidFill>
                  <a:schemeClr val="tx1"/>
                </a:solidFill>
                <a:effectLst/>
                <a:latin typeface="Arial" panose="020B0604020202020204" pitchFamily="34" charset="0"/>
                <a:ea typeface="+mn-ea"/>
                <a:cs typeface="+mn-cs"/>
              </a:rPr>
              <a:t>The Research &amp; Learning Department of the LEGO Foundation has looked at this activity and identified skills that could be relevant when building a duck.</a:t>
            </a:r>
            <a:br>
              <a:rPr lang="en-US" sz="1200" b="0" i="1" kern="1200" baseline="0" noProof="0">
                <a:solidFill>
                  <a:schemeClr val="tx1"/>
                </a:solidFill>
                <a:effectLst/>
                <a:latin typeface="Arial" panose="020B0604020202020204" pitchFamily="34" charset="0"/>
                <a:ea typeface="+mn-ea"/>
                <a:cs typeface="+mn-cs"/>
              </a:rPr>
            </a:br>
            <a:endParaRPr lang="en-US" sz="1200" b="0" i="1" kern="1200" baseline="0" noProof="0">
              <a:solidFill>
                <a:schemeClr val="tx1"/>
              </a:solidFill>
              <a:latin typeface="Arial" panose="020B06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0" kern="1200" baseline="0" noProof="0">
                <a:solidFill>
                  <a:schemeClr val="tx1"/>
                </a:solidFill>
                <a:latin typeface="Arial" panose="020B0604020202020204" pitchFamily="34" charset="0"/>
                <a:ea typeface="+mn-ea"/>
                <a:cs typeface="+mn-cs"/>
              </a:rPr>
              <a:t>Present the list of skills, acknowledging the ones that have already been identified by the participants, and highlight just a few additional examples, e.g.,:</a:t>
            </a:r>
            <a:br>
              <a:rPr lang="en-US" sz="1200" b="0" i="0" kern="1200" baseline="0" noProof="0">
                <a:solidFill>
                  <a:schemeClr val="tx1"/>
                </a:solidFill>
                <a:latin typeface="Arial" panose="020B0604020202020204" pitchFamily="34" charset="0"/>
                <a:ea typeface="+mn-ea"/>
                <a:cs typeface="+mn-cs"/>
              </a:rPr>
            </a:br>
            <a:endParaRPr lang="en-US" sz="1200" i="1" kern="1200">
              <a:solidFill>
                <a:schemeClr val="tx1"/>
              </a:solidFill>
              <a:effectLst/>
              <a:latin typeface="Arial" panose="020B0604020202020204" pitchFamily="34" charset="0"/>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HelveticaNeueLT Std Bold"/>
              </a:rPr>
              <a:t>Symbolic representation</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HelveticaNeueLT Std Bold"/>
              </a:rPr>
              <a:t>The ability to associate objects, actions, or symbols with a particular meaning. Like when you were looking for elements that had similarities to a duck.</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HelveticaNeueLT Std Bold"/>
              </a:rPr>
              <a:t>This</a:t>
            </a:r>
            <a:r>
              <a:rPr lang="en-US" sz="1200" b="0" i="1" kern="1200" baseline="0">
                <a:solidFill>
                  <a:schemeClr val="tx1"/>
                </a:solidFill>
                <a:latin typeface="Arial" panose="020B0604020202020204" pitchFamily="34" charset="0"/>
                <a:ea typeface="+mn-ea"/>
                <a:cs typeface="HelveticaNeueLT Std Bold"/>
              </a:rPr>
              <a:t> is i</a:t>
            </a:r>
            <a:r>
              <a:rPr lang="en-US" sz="1200" b="0" i="1" kern="1200">
                <a:solidFill>
                  <a:schemeClr val="tx1"/>
                </a:solidFill>
                <a:latin typeface="Arial" panose="020B0604020202020204" pitchFamily="34" charset="0"/>
                <a:ea typeface="+mn-ea"/>
                <a:cs typeface="HelveticaNeueLT Std Bold"/>
              </a:rPr>
              <a:t>mportant for language development when understanding the meaning of letters</a:t>
            </a:r>
            <a:r>
              <a:rPr lang="en-US" sz="1200" b="0" i="1" kern="1200" baseline="0">
                <a:solidFill>
                  <a:schemeClr val="tx1"/>
                </a:solidFill>
                <a:latin typeface="Arial" panose="020B0604020202020204" pitchFamily="34" charset="0"/>
                <a:ea typeface="+mn-ea"/>
                <a:cs typeface="HelveticaNeueLT Std Bold"/>
              </a:rPr>
              <a:t>, </a:t>
            </a:r>
            <a:r>
              <a:rPr lang="en-US" sz="1200" b="0" i="1" kern="1200">
                <a:solidFill>
                  <a:schemeClr val="tx1"/>
                </a:solidFill>
                <a:latin typeface="Arial" panose="020B0604020202020204" pitchFamily="34" charset="0"/>
                <a:ea typeface="+mn-ea"/>
                <a:cs typeface="HelveticaNeueLT Std Bold"/>
              </a:rPr>
              <a:t>words, and numbers in relation to everyday objects.</a:t>
            </a:r>
            <a:br>
              <a:rPr lang="en-US" sz="1200" b="0" i="1" kern="1200">
                <a:solidFill>
                  <a:schemeClr val="tx1"/>
                </a:solidFill>
                <a:latin typeface="Arial" panose="020B0604020202020204" pitchFamily="34" charset="0"/>
                <a:ea typeface="+mn-ea"/>
                <a:cs typeface="HelveticaNeueLT Std Bold"/>
              </a:rPr>
            </a:br>
            <a:endParaRPr lang="en-US" sz="1200" b="0" i="1" kern="1200">
              <a:solidFill>
                <a:schemeClr val="tx1"/>
              </a:solidFill>
              <a:latin typeface="Arial" panose="020B0604020202020204" pitchFamily="34" charset="0"/>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HelveticaNeueLT Std Bold"/>
              </a:rPr>
              <a:t>Spatial abilities</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HelveticaNeueLT Std Bold"/>
              </a:rPr>
              <a:t>Thinking about and manipulating objects in 3-D.</a:t>
            </a:r>
            <a:r>
              <a:rPr lang="en-US" sz="1200" b="0" i="1" kern="1200" baseline="0">
                <a:solidFill>
                  <a:schemeClr val="tx1"/>
                </a:solidFill>
                <a:latin typeface="Arial" panose="020B0604020202020204" pitchFamily="34" charset="0"/>
                <a:ea typeface="+mn-ea"/>
                <a:cs typeface="HelveticaNeueLT Std Bold"/>
              </a:rPr>
              <a:t> L</a:t>
            </a:r>
            <a:r>
              <a:rPr lang="en-US" sz="1200" b="0" i="1" kern="1200">
                <a:solidFill>
                  <a:schemeClr val="tx1"/>
                </a:solidFill>
                <a:latin typeface="Arial" panose="020B0604020202020204" pitchFamily="34" charset="0"/>
                <a:ea typeface="+mn-ea"/>
                <a:cs typeface="HelveticaNeueLT Std Bold"/>
              </a:rPr>
              <a:t>ike when you visualized </a:t>
            </a:r>
            <a:r>
              <a:rPr lang="en-US" sz="1200" b="0" i="1" kern="1200" baseline="0">
                <a:solidFill>
                  <a:schemeClr val="tx1"/>
                </a:solidFill>
                <a:latin typeface="Arial" panose="020B0604020202020204" pitchFamily="34" charset="0"/>
                <a:ea typeface="+mn-ea"/>
                <a:cs typeface="HelveticaNeueLT Std Bold"/>
              </a:rPr>
              <a:t>what you wanted to build, an</a:t>
            </a:r>
            <a:r>
              <a:rPr lang="en-US" sz="1200" b="0" i="1" kern="1200">
                <a:solidFill>
                  <a:schemeClr val="tx1"/>
                </a:solidFill>
                <a:latin typeface="Arial" panose="020B0604020202020204" pitchFamily="34" charset="0"/>
                <a:ea typeface="+mn-ea"/>
                <a:cs typeface="HelveticaNeueLT Std Bold"/>
              </a:rPr>
              <a:t>d then manipulated the elements</a:t>
            </a:r>
            <a:r>
              <a:rPr lang="en-US" sz="1200" b="0" i="1" kern="1200" baseline="0">
                <a:solidFill>
                  <a:schemeClr val="tx1"/>
                </a:solidFill>
                <a:latin typeface="Arial" panose="020B0604020202020204" pitchFamily="34" charset="0"/>
                <a:ea typeface="+mn-ea"/>
                <a:cs typeface="HelveticaNeueLT Std Bold"/>
              </a:rPr>
              <a:t> to make the duck.</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HelveticaNeueLT Std Bold"/>
              </a:rPr>
              <a:t>This</a:t>
            </a:r>
            <a:r>
              <a:rPr lang="en-US" sz="1200" b="0" i="1" kern="1200" baseline="0">
                <a:solidFill>
                  <a:schemeClr val="tx1"/>
                </a:solidFill>
                <a:latin typeface="Arial" panose="020B0604020202020204" pitchFamily="34" charset="0"/>
                <a:ea typeface="+mn-ea"/>
                <a:cs typeface="HelveticaNeueLT Std Bold"/>
              </a:rPr>
              <a:t> is essential for your ability to visualize and imagine a situation, and look at it from different directions. Perhaps even more critical, this plays a key role in mathematical thinking when children learn to sort, count, and quantify objects.</a:t>
            </a:r>
            <a:br>
              <a:rPr lang="en-US" sz="1200" b="0" i="1" kern="1200" baseline="0">
                <a:solidFill>
                  <a:schemeClr val="tx1"/>
                </a:solidFill>
                <a:latin typeface="Arial" panose="020B0604020202020204" pitchFamily="34" charset="0"/>
                <a:ea typeface="+mn-ea"/>
                <a:cs typeface="HelveticaNeueLT Std Bold"/>
              </a:rPr>
            </a:br>
            <a:endParaRPr lang="en-US" sz="1200" b="0" i="1" kern="1200">
              <a:solidFill>
                <a:schemeClr val="tx1"/>
              </a:solidFill>
              <a:latin typeface="Arial" panose="020B0604020202020204" pitchFamily="34" charset="0"/>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HelveticaNeueLT Std Bold"/>
              </a:rPr>
              <a:t>Self-regulation</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mn-cs"/>
              </a:rPr>
              <a:t>Most of you felt a little stressed during this task</a:t>
            </a:r>
            <a:r>
              <a:rPr lang="en-US" sz="1200" b="0" i="1" kern="1200" baseline="0">
                <a:solidFill>
                  <a:schemeClr val="tx1"/>
                </a:solidFill>
                <a:latin typeface="Arial" panose="020B0604020202020204" pitchFamily="34" charset="0"/>
                <a:ea typeface="+mn-ea"/>
                <a:cs typeface="+mn-cs"/>
              </a:rPr>
              <a:t> but no one failed.</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baseline="0">
                <a:solidFill>
                  <a:schemeClr val="tx1"/>
                </a:solidFill>
                <a:latin typeface="Arial" panose="020B0604020202020204" pitchFamily="34" charset="0"/>
                <a:ea typeface="+mn-ea"/>
                <a:cs typeface="+mn-cs"/>
              </a:rPr>
              <a:t>Your </a:t>
            </a:r>
            <a:r>
              <a:rPr lang="en-US" sz="1200" b="0" i="1" kern="1200">
                <a:solidFill>
                  <a:schemeClr val="tx1"/>
                </a:solidFill>
                <a:latin typeface="Arial" panose="020B0604020202020204" pitchFamily="34" charset="0"/>
                <a:ea typeface="+mn-ea"/>
                <a:cs typeface="+mn-cs"/>
              </a:rPr>
              <a:t>ability to regulate your emotions and motivation, while setting yourself</a:t>
            </a:r>
            <a:r>
              <a:rPr lang="en-US" sz="1200" b="0" i="1" kern="1200" baseline="0">
                <a:solidFill>
                  <a:schemeClr val="tx1"/>
                </a:solidFill>
                <a:latin typeface="Arial" panose="020B0604020202020204" pitchFamily="34" charset="0"/>
                <a:ea typeface="+mn-ea"/>
                <a:cs typeface="+mn-cs"/>
              </a:rPr>
              <a:t> the goal of completing </a:t>
            </a:r>
            <a:r>
              <a:rPr lang="en-US" sz="1200" b="0" i="1" kern="1200">
                <a:solidFill>
                  <a:schemeClr val="tx1"/>
                </a:solidFill>
                <a:latin typeface="Arial" panose="020B0604020202020204" pitchFamily="34" charset="0"/>
                <a:ea typeface="+mn-ea"/>
                <a:cs typeface="+mn-cs"/>
              </a:rPr>
              <a:t>the duck</a:t>
            </a:r>
            <a:r>
              <a:rPr lang="en-US" sz="1200" b="0" i="1" kern="1200" baseline="0">
                <a:solidFill>
                  <a:schemeClr val="tx1"/>
                </a:solidFill>
                <a:latin typeface="Arial" panose="020B0604020202020204" pitchFamily="34" charset="0"/>
                <a:ea typeface="+mn-ea"/>
                <a:cs typeface="+mn-cs"/>
              </a:rPr>
              <a:t> and working toward that goal, is called “self-regulation.”</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sz="1200" b="0" i="1" kern="1200">
                <a:solidFill>
                  <a:schemeClr val="tx1"/>
                </a:solidFill>
                <a:latin typeface="Arial" panose="020B0604020202020204" pitchFamily="34" charset="0"/>
                <a:ea typeface="+mn-ea"/>
                <a:cs typeface="+mn-cs"/>
              </a:rPr>
              <a:t>It’s important for you to</a:t>
            </a:r>
            <a:r>
              <a:rPr lang="en-US" sz="1200" b="0" i="1" kern="1200" baseline="0">
                <a:solidFill>
                  <a:schemeClr val="tx1"/>
                </a:solidFill>
                <a:latin typeface="Arial" panose="020B0604020202020204" pitchFamily="34" charset="0"/>
                <a:ea typeface="+mn-ea"/>
                <a:cs typeface="+mn-cs"/>
              </a:rPr>
              <a:t> retain </a:t>
            </a:r>
            <a:r>
              <a:rPr lang="en-US" sz="1200" b="0" i="1" kern="1200">
                <a:solidFill>
                  <a:schemeClr val="tx1"/>
                </a:solidFill>
                <a:latin typeface="Arial" panose="020B0604020202020204" pitchFamily="34" charset="0"/>
                <a:ea typeface="+mn-ea"/>
                <a:cs typeface="+mn-cs"/>
              </a:rPr>
              <a:t>control and lead yourself when you’re setting a goal and trying to achieve it.</a:t>
            </a:r>
            <a:br>
              <a:rPr lang="en-US" sz="1200" b="0" i="1" kern="1200">
                <a:solidFill>
                  <a:schemeClr val="tx1"/>
                </a:solidFill>
                <a:latin typeface="Arial" panose="020B0604020202020204" pitchFamily="34" charset="0"/>
                <a:ea typeface="+mn-ea"/>
                <a:cs typeface="+mn-cs"/>
              </a:rPr>
            </a:br>
            <a:endParaRPr lang="en-US" sz="1200" b="0" i="1" kern="1200" baseline="0" noProof="0">
              <a:solidFill>
                <a:schemeClr val="tx1"/>
              </a:solidFill>
              <a:latin typeface="Arial" panose="020B0604020202020204" pitchFamily="34" charset="0"/>
              <a:ea typeface="+mn-ea"/>
              <a:cs typeface="+mn-cs"/>
            </a:endParaRPr>
          </a:p>
          <a:p>
            <a:pPr marL="628650" lvl="1" indent="-171450">
              <a:buFont typeface="Arial"/>
              <a:buChar char="•"/>
            </a:pPr>
            <a:r>
              <a:rPr lang="en-US" sz="1200" b="0" i="1" kern="1200" baseline="0" noProof="0">
                <a:solidFill>
                  <a:schemeClr val="tx1"/>
                </a:solidFill>
                <a:latin typeface="Arial" panose="020B0604020202020204" pitchFamily="34" charset="0"/>
                <a:ea typeface="+mn-ea"/>
                <a:cs typeface="+mn-cs"/>
              </a:rPr>
              <a:t>Sometimes we consider abilities such as concentration, self-control, idea visualization, and spatial understanding to be soft skills, or things that are a by-product of learning. But they’re so much more than that. The skills that you use when you’re motivated to play and make things are the skills that are most critical to problem-solving and creative thinking. These are also a fundamental way of learning language, reading, writing, and mathematics.</a:t>
            </a:r>
            <a:br>
              <a:rPr lang="en-US" sz="1200" b="0" i="1" kern="1200" baseline="0" noProof="0">
                <a:solidFill>
                  <a:schemeClr val="tx1"/>
                </a:solidFill>
                <a:latin typeface="Arial" panose="020B0604020202020204" pitchFamily="34" charset="0"/>
                <a:ea typeface="+mn-ea"/>
                <a:cs typeface="+mn-cs"/>
              </a:rPr>
            </a:br>
            <a:endParaRPr lang="en-US" sz="1200" b="0" i="1" kern="1200" baseline="0" noProof="0">
              <a:solidFill>
                <a:schemeClr val="tx1"/>
              </a:solidFill>
              <a:latin typeface="Arial" panose="020B0604020202020204" pitchFamily="34" charset="0"/>
              <a:ea typeface="+mn-ea"/>
              <a:cs typeface="+mn-cs"/>
            </a:endParaRPr>
          </a:p>
          <a:p>
            <a:pPr marL="171450" indent="-171450">
              <a:buFont typeface="Arial"/>
              <a:buChar char="•"/>
            </a:pPr>
            <a:r>
              <a:rPr lang="en-US" sz="1200" b="0" i="1" kern="1200" baseline="0" noProof="0">
                <a:solidFill>
                  <a:schemeClr val="tx1"/>
                </a:solidFill>
                <a:latin typeface="Arial" panose="020B0604020202020204" pitchFamily="34" charset="0"/>
                <a:ea typeface="+mn-ea"/>
                <a:cs typeface="+mn-cs"/>
              </a:rPr>
              <a:t>Play is learning! Even a simple activity, like building a duck, trains basic skills that are critical to different development areas.</a:t>
            </a:r>
          </a:p>
          <a:p>
            <a:endParaRPr lang="en-US" sz="1200" b="1" i="0" kern="1200" baseline="0" noProof="0">
              <a:solidFill>
                <a:schemeClr val="tx1"/>
              </a:solidFill>
              <a:latin typeface="Arial" panose="020B0604020202020204" pitchFamily="34" charset="0"/>
              <a:ea typeface="+mn-ea"/>
              <a:cs typeface="+mn-cs"/>
            </a:endParaRPr>
          </a:p>
          <a:p>
            <a:r>
              <a:rPr lang="en-US" sz="1200" b="1" i="0" kern="1200" baseline="0" noProof="0">
                <a:solidFill>
                  <a:schemeClr val="tx1"/>
                </a:solidFill>
                <a:latin typeface="Arial" panose="020B0604020202020204" pitchFamily="34" charset="0"/>
                <a:ea typeface="+mn-ea"/>
                <a:cs typeface="+mn-cs"/>
              </a:rPr>
              <a:t>Tips</a:t>
            </a:r>
            <a:endParaRPr lang="en-US" sz="1200" b="0" i="0" kern="1200" baseline="0" noProof="0">
              <a:solidFill>
                <a:schemeClr val="tx1"/>
              </a:solidFill>
              <a:latin typeface="Arial" panose="020B0604020202020204" pitchFamily="34" charset="0"/>
              <a:ea typeface="+mn-ea"/>
              <a:cs typeface="+mn-cs"/>
            </a:endParaRPr>
          </a:p>
          <a:p>
            <a:pPr marL="171450" indent="-171450">
              <a:buFont typeface="Arial"/>
              <a:buChar char="•"/>
            </a:pPr>
            <a:r>
              <a:rPr lang="en-US" sz="1200" b="0" i="0" kern="1200" baseline="0" noProof="0">
                <a:solidFill>
                  <a:schemeClr val="tx1"/>
                </a:solidFill>
                <a:latin typeface="Arial" panose="020B0604020202020204" pitchFamily="34" charset="0"/>
                <a:ea typeface="+mn-ea"/>
                <a:cs typeface="+mn-cs"/>
              </a:rPr>
              <a:t>You can either discuss the skills when everyone is still gathered around the ducks or ask the participants to take their ducks back to their seats first.</a:t>
            </a:r>
          </a:p>
          <a:p>
            <a:pPr marL="171450" indent="-171450">
              <a:buFont typeface="Arial"/>
              <a:buChar char="•"/>
            </a:pPr>
            <a:r>
              <a:rPr lang="en-US" sz="1200" b="0" i="0" kern="1200" baseline="0" noProof="0">
                <a:solidFill>
                  <a:schemeClr val="tx1"/>
                </a:solidFill>
                <a:latin typeface="Arial" panose="020B0604020202020204" pitchFamily="34" charset="0"/>
                <a:ea typeface="+mn-ea"/>
                <a:cs typeface="+mn-cs"/>
              </a:rPr>
              <a:t>If the participants struggle to identify skills, support them by asking about the process (e.g., the first thing they did when they were given the task, what they did next) or what they found challenging, etc.</a:t>
            </a:r>
          </a:p>
          <a:p>
            <a:pPr marL="171450" indent="-171450">
              <a:buFont typeface="Arial"/>
              <a:buChar char="•"/>
            </a:pPr>
            <a:r>
              <a:rPr lang="en-US" sz="1200" b="0" i="0" kern="1200" baseline="0" noProof="0">
                <a:solidFill>
                  <a:schemeClr val="tx1"/>
                </a:solidFill>
                <a:latin typeface="Arial" panose="020B0604020202020204" pitchFamily="34" charset="0"/>
                <a:ea typeface="+mn-ea"/>
                <a:cs typeface="+mn-cs"/>
              </a:rPr>
              <a:t>Feel free to point out other examples by identifying the skills used in preparation before and after building the duck (e.g., when thinking about the time pressure and requirements before beginning the task, or comparing their solution to others’ solutions and starting to think about ways of combining them afterward).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3E2C-BA59-554A-88C1-D0846911918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6172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b="1" noProof="0"/>
              <a:t>Characteristics of Play</a:t>
            </a:r>
          </a:p>
          <a:p>
            <a:pPr marL="171450" indent="-171450">
              <a:buFont typeface="Arial"/>
              <a:buChar char="•"/>
            </a:pPr>
            <a:r>
              <a:rPr lang="en-US" b="0" baseline="0"/>
              <a:t>Compare the compiled list made by the participants with the characteristics of play listed by the LEGO Foundation. </a:t>
            </a:r>
          </a:p>
          <a:p>
            <a:pPr marL="171450" indent="-171450">
              <a:buFont typeface="Arial"/>
              <a:buChar char="•"/>
            </a:pPr>
            <a:r>
              <a:rPr lang="en-US" b="0" baseline="0"/>
              <a:t>Use the talking points below to explain the indicators associated with each of the characteristics.</a:t>
            </a:r>
          </a:p>
          <a:p>
            <a:pPr marL="0" indent="0">
              <a:buFont typeface="Arial" panose="020B0604020202020204" pitchFamily="34" charset="0"/>
              <a:buNone/>
            </a:pPr>
            <a:endParaRPr lang="en-US" baseline="0"/>
          </a:p>
          <a:p>
            <a:pPr marL="0" indent="0">
              <a:buFont typeface="Arial" panose="020B0604020202020204" pitchFamily="34" charset="0"/>
              <a:buNone/>
            </a:pPr>
            <a:r>
              <a:rPr lang="en-US" b="1"/>
              <a:t>Remember to say/cover the following points:</a:t>
            </a:r>
            <a:endParaRPr lang="en-US" b="1" baseline="0"/>
          </a:p>
          <a:p>
            <a:pPr marL="171450" indent="-171450">
              <a:buFont typeface="Arial"/>
              <a:buChar char="•"/>
            </a:pPr>
            <a:r>
              <a:rPr lang="en-US" b="0" i="1" baseline="0"/>
              <a:t>The LEGO Foundation has also researched the common characteristics of playful experiences and boiled them down to these 5 characteristics.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i="1" baseline="0"/>
              <a:t>Joyful</a:t>
            </a:r>
            <a:r>
              <a:rPr lang="en-US" b="0" i="1" baseline="0"/>
              <a:t> – </a:t>
            </a:r>
            <a:r>
              <a:rPr lang="en-US" sz="1200" b="0" i="1" baseline="0">
                <a:solidFill>
                  <a:schemeClr val="tx1">
                    <a:lumMod val="50000"/>
                    <a:lumOff val="50000"/>
                  </a:schemeClr>
                </a:solidFill>
                <a:latin typeface="Arial Narrow" panose="020B0606020202030204" pitchFamily="34" charset="0"/>
              </a:rPr>
              <a:t>t</a:t>
            </a:r>
            <a:r>
              <a:rPr lang="en-US" sz="1200" b="0" i="1">
                <a:solidFill>
                  <a:schemeClr val="tx1">
                    <a:lumMod val="50000"/>
                    <a:lumOff val="50000"/>
                  </a:schemeClr>
                </a:solidFill>
                <a:latin typeface="Arial Narrow" panose="020B0606020202030204" pitchFamily="34" charset="0"/>
              </a:rPr>
              <a:t>aking initiative, indulging</a:t>
            </a:r>
            <a:r>
              <a:rPr lang="en-US" sz="1200" b="0" i="1" baseline="0">
                <a:solidFill>
                  <a:schemeClr val="tx1">
                    <a:lumMod val="50000"/>
                    <a:lumOff val="50000"/>
                  </a:schemeClr>
                </a:solidFill>
                <a:latin typeface="Arial Narrow" panose="020B0606020202030204" pitchFamily="34" charset="0"/>
              </a:rPr>
              <a:t> </a:t>
            </a:r>
            <a:r>
              <a:rPr lang="en-US" sz="1200" b="0" i="1">
                <a:solidFill>
                  <a:schemeClr val="tx1">
                    <a:lumMod val="50000"/>
                    <a:lumOff val="50000"/>
                  </a:schemeClr>
                </a:solidFill>
                <a:latin typeface="Arial Narrow" panose="020B0606020202030204" pitchFamily="34" charset="0"/>
              </a:rPr>
              <a:t>curiosity, based on inner motivation</a:t>
            </a:r>
            <a:endParaRPr lang="en-US" b="0" i="1" baseline="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i="1" baseline="0"/>
              <a:t>Meaningful</a:t>
            </a:r>
            <a:r>
              <a:rPr lang="en-US" b="0" i="1" baseline="0"/>
              <a:t> – takes place in a f</a:t>
            </a:r>
            <a:r>
              <a:rPr lang="en-US" sz="1200" b="0" i="1">
                <a:solidFill>
                  <a:schemeClr val="tx1">
                    <a:lumMod val="50000"/>
                    <a:lumOff val="50000"/>
                  </a:schemeClr>
                </a:solidFill>
                <a:latin typeface="Arial Narrow" panose="020B0606020202030204" pitchFamily="34" charset="0"/>
              </a:rPr>
              <a:t>amiliar environment, fact-based, provides relevant context</a:t>
            </a:r>
            <a:endParaRPr lang="en-US" b="0" i="1" baseline="0"/>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i="1" baseline="0"/>
              <a:t>Actively engaging </a:t>
            </a:r>
            <a:r>
              <a:rPr lang="en-US" b="0" i="1" baseline="0"/>
              <a:t>– </a:t>
            </a:r>
            <a:r>
              <a:rPr lang="en-US" sz="1200" b="0" i="1" baseline="0">
                <a:solidFill>
                  <a:schemeClr val="tx1">
                    <a:lumMod val="50000"/>
                    <a:lumOff val="50000"/>
                  </a:schemeClr>
                </a:solidFill>
                <a:latin typeface="Arial Narrow" panose="020B0606020202030204" pitchFamily="34" charset="0"/>
              </a:rPr>
              <a:t>w</a:t>
            </a:r>
            <a:r>
              <a:rPr lang="en-US" sz="1200" b="0" i="1">
                <a:solidFill>
                  <a:schemeClr val="tx1">
                    <a:lumMod val="50000"/>
                    <a:lumOff val="50000"/>
                  </a:schemeClr>
                </a:solidFill>
                <a:latin typeface="Arial Narrow" panose="020B0606020202030204" pitchFamily="34" charset="0"/>
              </a:rPr>
              <a:t>orking hands-on,</a:t>
            </a:r>
            <a:r>
              <a:rPr lang="en-US" sz="1200" b="0" i="1" baseline="0">
                <a:solidFill>
                  <a:schemeClr val="tx1">
                    <a:lumMod val="50000"/>
                    <a:lumOff val="50000"/>
                  </a:schemeClr>
                </a:solidFill>
                <a:latin typeface="Arial Narrow" panose="020B0606020202030204" pitchFamily="34" charset="0"/>
              </a:rPr>
              <a:t> l</a:t>
            </a:r>
            <a:r>
              <a:rPr lang="en-US" sz="1200" b="0" i="1">
                <a:solidFill>
                  <a:schemeClr val="tx1">
                    <a:lumMod val="50000"/>
                    <a:lumOff val="50000"/>
                  </a:schemeClr>
                </a:solidFill>
                <a:latin typeface="Arial Narrow" panose="020B0606020202030204" pitchFamily="34" charset="0"/>
              </a:rPr>
              <a:t>earning by doing, learning through experiences, “hard fun”</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i="1" baseline="0"/>
              <a:t>Iterative</a:t>
            </a:r>
            <a:r>
              <a:rPr lang="en-US" b="0" i="1" baseline="0"/>
              <a:t> – </a:t>
            </a:r>
            <a:r>
              <a:rPr lang="en-US" sz="1200" b="0" i="1" baseline="0">
                <a:solidFill>
                  <a:schemeClr val="tx1">
                    <a:lumMod val="50000"/>
                    <a:lumOff val="50000"/>
                  </a:schemeClr>
                </a:solidFill>
                <a:latin typeface="Arial Narrow" panose="020B0606020202030204" pitchFamily="34" charset="0"/>
              </a:rPr>
              <a:t>e</a:t>
            </a:r>
            <a:r>
              <a:rPr lang="en-US" sz="1200" b="0" i="1">
                <a:solidFill>
                  <a:schemeClr val="tx1">
                    <a:lumMod val="50000"/>
                    <a:lumOff val="50000"/>
                  </a:schemeClr>
                </a:solidFill>
                <a:latin typeface="Arial Narrow" panose="020B0606020202030204" pitchFamily="34" charset="0"/>
              </a:rPr>
              <a:t>xperimenting, learning through imagination,</a:t>
            </a:r>
            <a:r>
              <a:rPr lang="en-US" sz="1200" b="0" i="1" baseline="0">
                <a:solidFill>
                  <a:schemeClr val="tx1">
                    <a:lumMod val="50000"/>
                    <a:lumOff val="50000"/>
                  </a:schemeClr>
                </a:solidFill>
                <a:latin typeface="Arial Narrow" panose="020B0606020202030204" pitchFamily="34" charset="0"/>
              </a:rPr>
              <a:t> c</a:t>
            </a:r>
            <a:r>
              <a:rPr lang="en-US" sz="1200" b="0" i="1">
                <a:solidFill>
                  <a:schemeClr val="tx1">
                    <a:lumMod val="50000"/>
                    <a:lumOff val="50000"/>
                  </a:schemeClr>
                </a:solidFill>
                <a:latin typeface="Arial Narrow" panose="020B0606020202030204" pitchFamily="34" charset="0"/>
              </a:rPr>
              <a:t>omparing, predicting, testing, and reflecting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1" i="1" baseline="0"/>
              <a:t>Socially interactive </a:t>
            </a:r>
            <a:r>
              <a:rPr lang="en-US" b="0" i="1" baseline="0"/>
              <a:t>– </a:t>
            </a:r>
            <a:r>
              <a:rPr lang="en-US" sz="1200" b="0" i="1" baseline="0">
                <a:solidFill>
                  <a:schemeClr val="tx1">
                    <a:lumMod val="50000"/>
                    <a:lumOff val="50000"/>
                  </a:schemeClr>
                </a:solidFill>
                <a:latin typeface="Arial Narrow" panose="020B0606020202030204" pitchFamily="34" charset="0"/>
              </a:rPr>
              <a:t>c</a:t>
            </a:r>
            <a:r>
              <a:rPr lang="en-US" sz="1200" b="0" i="1">
                <a:solidFill>
                  <a:schemeClr val="tx1">
                    <a:lumMod val="50000"/>
                    <a:lumOff val="50000"/>
                  </a:schemeClr>
                </a:solidFill>
                <a:latin typeface="Arial Narrow" panose="020B0606020202030204" pitchFamily="34" charset="0"/>
              </a:rPr>
              <a:t>ollaborating, co-constructing knowledge, inspirational, encourages</a:t>
            </a:r>
            <a:r>
              <a:rPr lang="en-US" sz="1200" b="0" i="1" baseline="0">
                <a:solidFill>
                  <a:schemeClr val="tx1">
                    <a:lumMod val="50000"/>
                    <a:lumOff val="50000"/>
                  </a:schemeClr>
                </a:solidFill>
                <a:latin typeface="Arial Narrow" panose="020B0606020202030204" pitchFamily="34" charset="0"/>
              </a:rPr>
              <a:t> </a:t>
            </a:r>
            <a:r>
              <a:rPr lang="en-US" sz="1200" b="0" i="1">
                <a:solidFill>
                  <a:schemeClr val="tx1">
                    <a:lumMod val="50000"/>
                    <a:lumOff val="50000"/>
                  </a:schemeClr>
                </a:solidFill>
                <a:latin typeface="Arial Narrow" panose="020B0606020202030204" pitchFamily="34" charset="0"/>
              </a:rPr>
              <a:t>reflection, challenges understanding</a:t>
            </a:r>
            <a:br>
              <a:rPr lang="en-US" sz="1200" b="0" i="1">
                <a:solidFill>
                  <a:schemeClr val="tx1">
                    <a:lumMod val="50000"/>
                    <a:lumOff val="50000"/>
                  </a:schemeClr>
                </a:solidFill>
                <a:latin typeface="Arial Narrow" panose="020B0606020202030204" pitchFamily="34" charset="0"/>
              </a:rPr>
            </a:br>
            <a:endParaRPr lang="en-US" b="0" i="1" baseline="0"/>
          </a:p>
          <a:p>
            <a:pPr marL="171450" indent="-171450">
              <a:buFont typeface="Arial"/>
              <a:buChar char="•"/>
            </a:pPr>
            <a:r>
              <a:rPr lang="en-US" b="0" i="0" baseline="0"/>
              <a:t>Note: It’s important to say that:</a:t>
            </a:r>
          </a:p>
          <a:p>
            <a:pPr marL="628650" lvl="1" indent="-171450">
              <a:buFont typeface="Arial"/>
              <a:buChar char="•"/>
            </a:pPr>
            <a:r>
              <a:rPr lang="en-US" b="0" i="1" baseline="0"/>
              <a:t>This list isn’t exhaustive but these are the 5 characteristics we see most often when looking at play.</a:t>
            </a:r>
          </a:p>
          <a:p>
            <a:pPr marL="628650" lvl="1" indent="-171450">
              <a:buFont typeface="Arial"/>
              <a:buChar char="•"/>
            </a:pPr>
            <a:r>
              <a:rPr lang="en-US" b="0" i="1" baseline="0"/>
              <a:t>Not all of these characteristics have to be present in order for an experience to be considered playful, but many of them often are (e.g., not every playful experience has to be socially interactive, but they often are).</a:t>
            </a:r>
            <a:br>
              <a:rPr lang="en-US" b="0" i="0" baseline="0"/>
            </a:br>
            <a:endParaRPr lang="en-US" b="0" i="0" baseline="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i="0" u="none" baseline="0"/>
              <a:t>Compare these characteristics with the ones you’ve collected on the board.</a:t>
            </a:r>
          </a:p>
          <a:p>
            <a:pPr marL="628650" lvl="1" indent="-171450">
              <a:buFont typeface="Arial"/>
              <a:buChar char="•"/>
            </a:pPr>
            <a:endParaRPr lang="en-US" i="0" u="none" baseline="0"/>
          </a:p>
          <a:p>
            <a:pPr marL="171450" indent="-171450">
              <a:buFont typeface="Arial"/>
              <a:buChar char="•"/>
            </a:pPr>
            <a:r>
              <a:rPr lang="en-US" i="1" u="none" baseline="0"/>
              <a:t>With play at the core of the experience, LEGO Education sees so many great enablers for learning. That’s why play is the perfect starting point for learning!</a:t>
            </a:r>
          </a:p>
          <a:p>
            <a:pPr marL="0" indent="0">
              <a:buFont typeface="Arial" panose="020B0604020202020204" pitchFamily="34" charset="0"/>
              <a:buNone/>
            </a:pPr>
            <a:endParaRPr lang="en-US" baseline="0"/>
          </a:p>
          <a:p>
            <a:pPr marL="0" indent="0">
              <a:buFont typeface="Arial" panose="020B0604020202020204" pitchFamily="34" charset="0"/>
              <a:buNone/>
            </a:pPr>
            <a:r>
              <a:rPr lang="en-US" b="1" baseline="0"/>
              <a:t>Tips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solidFill>
                  <a:schemeClr val="tx1">
                    <a:lumMod val="50000"/>
                    <a:lumOff val="50000"/>
                  </a:schemeClr>
                </a:solidFill>
                <a:latin typeface="Arial Narrow" panose="020B0606020202030204" pitchFamily="34" charset="0"/>
              </a:rPr>
              <a:t>Here’s some</a:t>
            </a:r>
            <a:r>
              <a:rPr lang="en-US" b="0" baseline="0">
                <a:solidFill>
                  <a:schemeClr val="tx1">
                    <a:lumMod val="50000"/>
                    <a:lumOff val="50000"/>
                  </a:schemeClr>
                </a:solidFill>
                <a:latin typeface="Arial Narrow" panose="020B0606020202030204" pitchFamily="34" charset="0"/>
              </a:rPr>
              <a:t> additional information you can use to elaborate on the f</a:t>
            </a:r>
            <a:r>
              <a:rPr lang="en-US" b="0" baseline="0"/>
              <a:t>ive characteristics</a:t>
            </a:r>
            <a:r>
              <a:rPr lang="en-US" b="0" baseline="0">
                <a:solidFill>
                  <a:schemeClr val="tx1">
                    <a:lumMod val="50000"/>
                    <a:lumOff val="50000"/>
                  </a:schemeClr>
                </a:solidFill>
                <a:latin typeface="Arial Narrow" panose="020B0606020202030204" pitchFamily="34" charset="0"/>
              </a:rPr>
              <a:t> covered on this slide:</a:t>
            </a:r>
          </a:p>
          <a:p>
            <a:pPr marL="0" indent="0">
              <a:buFont typeface="Arial" panose="020B0604020202020204" pitchFamily="34" charset="0"/>
              <a:buNone/>
            </a:pPr>
            <a:endParaRPr lang="en-US" b="1" baseline="0"/>
          </a:p>
          <a:p>
            <a:pPr marL="0" indent="0">
              <a:buFont typeface="Arial" panose="020B0604020202020204" pitchFamily="34" charset="0"/>
              <a:buNone/>
            </a:pPr>
            <a:r>
              <a:rPr lang="en-US" b="1" i="1" baseline="0"/>
              <a:t>Joyful</a:t>
            </a:r>
          </a:p>
          <a:p>
            <a:pPr marL="0" indent="0">
              <a:buFont typeface="Arial" panose="020B0604020202020204" pitchFamily="34" charset="0"/>
              <a:buNone/>
            </a:pPr>
            <a:r>
              <a:rPr lang="en-US" b="0" i="1" baseline="0"/>
              <a:t>Example:</a:t>
            </a:r>
            <a:r>
              <a:rPr lang="en-US" b="1" i="1" baseline="0"/>
              <a:t> </a:t>
            </a:r>
            <a:r>
              <a:rPr lang="en-US" b="0" baseline="0"/>
              <a:t>When you do something because you’re internally motivated, you do it because you want to and because doing it brings you joy, not because you feel an obligation or duty.</a:t>
            </a:r>
          </a:p>
          <a:p>
            <a:pPr marL="0" indent="0">
              <a:buFont typeface="Arial" panose="020B0604020202020204" pitchFamily="34" charset="0"/>
              <a:buNone/>
            </a:pPr>
            <a:r>
              <a:rPr lang="en-US" sz="1200" b="0" i="1">
                <a:solidFill>
                  <a:schemeClr val="tx1">
                    <a:lumMod val="50000"/>
                    <a:lumOff val="50000"/>
                  </a:schemeClr>
                </a:solidFill>
                <a:latin typeface="LEGO Chalet Comprime 60 Regular" panose="02000606030000020004" pitchFamily="50" charset="0"/>
              </a:rPr>
              <a:t>Description:</a:t>
            </a:r>
            <a:r>
              <a:rPr lang="en-US" sz="1200" b="0" i="1" baseline="0">
                <a:solidFill>
                  <a:schemeClr val="tx1">
                    <a:lumMod val="50000"/>
                    <a:lumOff val="50000"/>
                  </a:schemeClr>
                </a:solidFill>
                <a:latin typeface="LEGO Chalet Comprime 60 Regular" panose="02000606030000020004" pitchFamily="50" charset="0"/>
              </a:rPr>
              <a:t> </a:t>
            </a:r>
            <a:r>
              <a:rPr lang="en-US" sz="1200" b="0">
                <a:solidFill>
                  <a:schemeClr val="tx1">
                    <a:lumMod val="50000"/>
                    <a:lumOff val="50000"/>
                  </a:schemeClr>
                </a:solidFill>
                <a:latin typeface="LEGO Chalet Comprime 60 Regular" panose="02000606030000020004" pitchFamily="50" charset="0"/>
              </a:rPr>
              <a:t>When children enjoy what they’re doing and are internally motivated, they naturally seek information, take pride in challenges, and remember things for longer. “Joy” means being motivated to take initiative, being open to new experiences for exploring gaps in knowledge and understanding, and feeling a spark</a:t>
            </a:r>
            <a:r>
              <a:rPr lang="en-US" sz="1200" b="0" baseline="0">
                <a:solidFill>
                  <a:schemeClr val="tx1">
                    <a:lumMod val="50000"/>
                    <a:lumOff val="50000"/>
                  </a:schemeClr>
                </a:solidFill>
                <a:latin typeface="LEGO Chalet Comprime 60 Regular" panose="02000606030000020004" pitchFamily="50" charset="0"/>
              </a:rPr>
              <a:t> of </a:t>
            </a:r>
            <a:r>
              <a:rPr lang="en-US" sz="1200" b="0">
                <a:solidFill>
                  <a:schemeClr val="tx1">
                    <a:lumMod val="50000"/>
                    <a:lumOff val="50000"/>
                  </a:schemeClr>
                </a:solidFill>
                <a:latin typeface="LEGO Chalet Comprime 60 Regular" panose="02000606030000020004" pitchFamily="50" charset="0"/>
              </a:rPr>
              <a:t>curiosity.</a:t>
            </a:r>
            <a:r>
              <a:rPr lang="en-US" sz="1200" b="0" baseline="0">
                <a:solidFill>
                  <a:schemeClr val="tx1">
                    <a:lumMod val="50000"/>
                    <a:lumOff val="50000"/>
                  </a:schemeClr>
                </a:solidFill>
                <a:latin typeface="LEGO Chalet Comprime 60 Regular" panose="02000606030000020004" pitchFamily="50" charset="0"/>
              </a:rPr>
              <a:t> </a:t>
            </a:r>
          </a:p>
          <a:p>
            <a:pPr marL="228600" indent="-228600">
              <a:buFont typeface="Arial" panose="020B0604020202020204" pitchFamily="34" charset="0"/>
              <a:buAutoNum type="arabicPeriod"/>
            </a:pPr>
            <a:endParaRPr lang="en-US" b="0" baseline="0"/>
          </a:p>
          <a:p>
            <a:r>
              <a:rPr lang="en-US" b="1" i="1" baseline="0"/>
              <a:t>Meaningful</a:t>
            </a:r>
          </a:p>
          <a:p>
            <a:r>
              <a:rPr lang="en-US" b="0" i="1" baseline="0"/>
              <a:t>Example:</a:t>
            </a:r>
            <a:r>
              <a:rPr lang="en-US" b="1" i="1" baseline="0"/>
              <a:t> </a:t>
            </a:r>
            <a:r>
              <a:rPr lang="en-US" b="0" baseline="0"/>
              <a:t>If the situation they’re in doesn’t make sense or isn’t meaningful, children will quickly lose interest. Playful situations often take place within a meaningful context.</a:t>
            </a:r>
          </a:p>
          <a:p>
            <a:pPr marL="0" indent="0">
              <a:buFont typeface="Arial" panose="020B0604020202020204" pitchFamily="34" charset="0"/>
              <a:buNone/>
            </a:pPr>
            <a:r>
              <a:rPr lang="en-US" sz="1200" b="0" i="1">
                <a:solidFill>
                  <a:schemeClr val="tx1">
                    <a:lumMod val="50000"/>
                    <a:lumOff val="50000"/>
                  </a:schemeClr>
                </a:solidFill>
                <a:latin typeface="LEGO Chalet Comprime 60 Regular" panose="02000606030000020004" pitchFamily="50" charset="0"/>
              </a:rPr>
              <a:t>Description:</a:t>
            </a:r>
            <a:r>
              <a:rPr lang="en-US" sz="1200" b="0" i="1" baseline="0">
                <a:solidFill>
                  <a:schemeClr val="tx1">
                    <a:lumMod val="50000"/>
                    <a:lumOff val="50000"/>
                  </a:schemeClr>
                </a:solidFill>
                <a:latin typeface="LEGO Chalet Comprime 60 Regular" panose="02000606030000020004" pitchFamily="50" charset="0"/>
              </a:rPr>
              <a:t> </a:t>
            </a:r>
            <a:r>
              <a:rPr lang="en-US" sz="1200" b="0">
                <a:solidFill>
                  <a:schemeClr val="tx1">
                    <a:lumMod val="50000"/>
                    <a:lumOff val="50000"/>
                  </a:schemeClr>
                </a:solidFill>
                <a:latin typeface="LEGO Chalet Comprime 60 Regular" panose="02000606030000020004" pitchFamily="50" charset="0"/>
              </a:rPr>
              <a:t>Children learn through experiences that are relevant and meaningful by exploring things in the environments that are familiar to them. They process and sort information and experiences that are relevant to their own lives, and remember these experiences by turning familiar contexts into symbols, categories, and patterns. This shapes children’s mental models and allows them to challenge themselves at their own level and to absorb new experiences.</a:t>
            </a:r>
          </a:p>
          <a:p>
            <a:pPr marL="0" indent="0">
              <a:buFont typeface="Arial" panose="020B0604020202020204" pitchFamily="34" charset="0"/>
              <a:buNone/>
            </a:pPr>
            <a:endParaRPr lang="en-US" b="0" baseline="0"/>
          </a:p>
          <a:p>
            <a:r>
              <a:rPr lang="en-US" b="1" i="1" baseline="0"/>
              <a:t>Engaging</a:t>
            </a:r>
          </a:p>
          <a:p>
            <a:r>
              <a:rPr lang="en-US" b="0" i="1" baseline="0"/>
              <a:t>Example:</a:t>
            </a:r>
            <a:r>
              <a:rPr lang="en-US" b="1" i="1" baseline="0"/>
              <a:t> </a:t>
            </a:r>
            <a:r>
              <a:rPr lang="en-US" b="0" baseline="0"/>
              <a:t>When children learn how to tie their shoelaces, they can’t learn it from a book, they have to actually do it in order to learn. After a while, their hands will “remember” the sequence.</a:t>
            </a:r>
          </a:p>
          <a:p>
            <a:pPr marL="0" indent="0">
              <a:buFont typeface="Arial" panose="020B0604020202020204" pitchFamily="34" charset="0"/>
              <a:buNone/>
            </a:pPr>
            <a:r>
              <a:rPr lang="en-US" sz="1200" b="0" i="1">
                <a:solidFill>
                  <a:schemeClr val="tx1">
                    <a:lumMod val="50000"/>
                    <a:lumOff val="50000"/>
                  </a:schemeClr>
                </a:solidFill>
                <a:latin typeface="LEGO Chalet Comprime 60 Regular" panose="02000606030000020004" pitchFamily="50" charset="0"/>
              </a:rPr>
              <a:t>Description:</a:t>
            </a:r>
            <a:r>
              <a:rPr lang="en-US" sz="1200" b="0" i="1" baseline="0">
                <a:solidFill>
                  <a:schemeClr val="tx1">
                    <a:lumMod val="50000"/>
                    <a:lumOff val="50000"/>
                  </a:schemeClr>
                </a:solidFill>
                <a:latin typeface="LEGO Chalet Comprime 60 Regular" panose="02000606030000020004" pitchFamily="50" charset="0"/>
              </a:rPr>
              <a:t> </a:t>
            </a:r>
            <a:r>
              <a:rPr lang="en-US" sz="1200" b="0">
                <a:solidFill>
                  <a:schemeClr val="tx1">
                    <a:lumMod val="50000"/>
                    <a:lumOff val="50000"/>
                  </a:schemeClr>
                </a:solidFill>
                <a:latin typeface="LEGO Chalet Comprime 60 Regular" panose="02000606030000020004" pitchFamily="50" charset="0"/>
              </a:rPr>
              <a:t>When children are active, they’re not only sitting, watching, and listening but using their body and mind together to remember things better and more deeply. Active hands-on engagement stimulates multiple channels in the brain and makes children active creators of meaning, instead of passive recipients of information</a:t>
            </a:r>
            <a:r>
              <a:rPr lang="en-US" sz="1200" b="0" baseline="0">
                <a:solidFill>
                  <a:schemeClr val="tx1">
                    <a:lumMod val="50000"/>
                    <a:lumOff val="50000"/>
                  </a:schemeClr>
                </a:solidFill>
                <a:latin typeface="LEGO Chalet Comprime 60 Regular" panose="02000606030000020004" pitchFamily="50" charset="0"/>
              </a:rPr>
              <a:t> who experience </a:t>
            </a:r>
            <a:r>
              <a:rPr lang="en-US" sz="1200" b="0">
                <a:solidFill>
                  <a:schemeClr val="tx1">
                    <a:lumMod val="50000"/>
                    <a:lumOff val="50000"/>
                  </a:schemeClr>
                </a:solidFill>
                <a:latin typeface="LEGO Chalet Comprime 60 Regular" panose="02000606030000020004" pitchFamily="50" charset="0"/>
              </a:rPr>
              <a:t>the world in</a:t>
            </a:r>
            <a:r>
              <a:rPr lang="en-US" sz="1200" b="0" baseline="0">
                <a:solidFill>
                  <a:schemeClr val="tx1">
                    <a:lumMod val="50000"/>
                    <a:lumOff val="50000"/>
                  </a:schemeClr>
                </a:solidFill>
                <a:latin typeface="LEGO Chalet Comprime 60 Regular" panose="02000606030000020004" pitchFamily="50" charset="0"/>
              </a:rPr>
              <a:t> only one way</a:t>
            </a:r>
            <a:r>
              <a:rPr lang="en-US" sz="1200" b="0">
                <a:solidFill>
                  <a:schemeClr val="tx1">
                    <a:lumMod val="50000"/>
                    <a:lumOff val="50000"/>
                  </a:schemeClr>
                </a:solidFill>
                <a:latin typeface="LEGO Chalet Comprime 60 Regular" panose="02000606030000020004" pitchFamily="50" charset="0"/>
              </a:rPr>
              <a:t>.</a:t>
            </a:r>
          </a:p>
          <a:p>
            <a:pPr marL="0" indent="0">
              <a:buFont typeface="Arial" panose="020B0604020202020204" pitchFamily="34" charset="0"/>
              <a:buNone/>
            </a:pPr>
            <a:endParaRPr lang="en-US" b="0" baseline="0"/>
          </a:p>
          <a:p>
            <a:r>
              <a:rPr lang="en-US" b="1" i="1" baseline="0"/>
              <a:t>Iterative</a:t>
            </a:r>
            <a:endParaRPr lang="en-US" sz="1200" b="1" i="1">
              <a:solidFill>
                <a:schemeClr val="tx1">
                  <a:lumMod val="50000"/>
                  <a:lumOff val="50000"/>
                </a:schemeClr>
              </a:solidFill>
              <a:latin typeface="Arial Narrow" panose="020B0606020202030204" pitchFamily="34" charset="0"/>
            </a:endParaRPr>
          </a:p>
          <a:p>
            <a:r>
              <a:rPr lang="en-US" b="0" i="1" baseline="0"/>
              <a:t>Example:</a:t>
            </a:r>
            <a:r>
              <a:rPr lang="en-US" b="0" baseline="0"/>
              <a:t> When children want to learn how to ride a bike, they probably won’t succeed right away. They have to try again and again, modifying their movements to understand balance before they can actually ride a bike.</a:t>
            </a:r>
          </a:p>
          <a:p>
            <a:pPr marL="0" indent="0">
              <a:buFont typeface="Arial" panose="020B0604020202020204" pitchFamily="34" charset="0"/>
              <a:buNone/>
            </a:pPr>
            <a:r>
              <a:rPr lang="en-US" sz="1200" b="0" i="1">
                <a:solidFill>
                  <a:schemeClr val="tx1">
                    <a:lumMod val="50000"/>
                    <a:lumOff val="50000"/>
                  </a:schemeClr>
                </a:solidFill>
                <a:latin typeface="LEGO Chalet Comprime 60 Regular" panose="02000606030000020004" pitchFamily="50" charset="0"/>
              </a:rPr>
              <a:t>Description:</a:t>
            </a:r>
            <a:r>
              <a:rPr lang="en-US" sz="1200" b="0" i="1" baseline="0">
                <a:solidFill>
                  <a:schemeClr val="tx1">
                    <a:lumMod val="50000"/>
                    <a:lumOff val="50000"/>
                  </a:schemeClr>
                </a:solidFill>
                <a:latin typeface="LEGO Chalet Comprime 60 Regular" panose="02000606030000020004" pitchFamily="50" charset="0"/>
              </a:rPr>
              <a:t> </a:t>
            </a:r>
            <a:r>
              <a:rPr lang="en-US" sz="1200" b="0">
                <a:solidFill>
                  <a:schemeClr val="tx1">
                    <a:lumMod val="50000"/>
                    <a:lumOff val="50000"/>
                  </a:schemeClr>
                </a:solidFill>
                <a:latin typeface="LEGO Chalet Comprime 60 Regular" panose="02000606030000020004" pitchFamily="50" charset="0"/>
              </a:rPr>
              <a:t>Imagination allows children to come up with new ideas and things, which do not yet exist. Children learn most effectively when they experiment with ideas, produce something new, and iterate by comparing new information to their previous understanding. Using imagination and iteration enables children to think back and forth in time in order to plan, predict, test, and reflect on outcomes.</a:t>
            </a:r>
          </a:p>
          <a:p>
            <a:pPr marL="0" indent="0">
              <a:buFont typeface="Arial" panose="020B0604020202020204" pitchFamily="34" charset="0"/>
              <a:buNone/>
            </a:pPr>
            <a:endParaRPr lang="en-US" b="1" i="1" baseline="0"/>
          </a:p>
          <a:p>
            <a:r>
              <a:rPr lang="en-US" b="1" i="1" baseline="0"/>
              <a:t>Socially Interactive</a:t>
            </a:r>
          </a:p>
          <a:p>
            <a:pPr marL="0" indent="0">
              <a:buFont typeface="Arial" panose="020B0604020202020204" pitchFamily="34" charset="0"/>
              <a:buNone/>
            </a:pPr>
            <a:r>
              <a:rPr lang="en-US" b="0" i="1" baseline="0"/>
              <a:t>Example:</a:t>
            </a:r>
            <a:r>
              <a:rPr lang="en-US" b="1" i="1" baseline="0"/>
              <a:t> </a:t>
            </a:r>
            <a:r>
              <a:rPr lang="en-US" b="0" baseline="0"/>
              <a:t>Play often happens in a social context. It’s rarely something that goes on when children are isolated and without peers (e.g., playing hide and seek, team sports, etc.).</a:t>
            </a:r>
          </a:p>
          <a:p>
            <a:pPr marL="0" indent="0">
              <a:buFont typeface="Arial" panose="020B0604020202020204" pitchFamily="34" charset="0"/>
              <a:buNone/>
            </a:pPr>
            <a:r>
              <a:rPr lang="en-US" sz="1200" b="0" i="1">
                <a:solidFill>
                  <a:schemeClr val="tx1">
                    <a:lumMod val="50000"/>
                    <a:lumOff val="50000"/>
                  </a:schemeClr>
                </a:solidFill>
                <a:latin typeface="LEGO Chalet Comprime 60 Regular" panose="02000606030000020004" pitchFamily="50" charset="0"/>
              </a:rPr>
              <a:t>Description:</a:t>
            </a:r>
            <a:r>
              <a:rPr lang="en-US" sz="1200" b="0" i="1" baseline="0">
                <a:solidFill>
                  <a:schemeClr val="tx1">
                    <a:lumMod val="50000"/>
                    <a:lumOff val="50000"/>
                  </a:schemeClr>
                </a:solidFill>
                <a:latin typeface="LEGO Chalet Comprime 60 Regular" panose="02000606030000020004" pitchFamily="50" charset="0"/>
              </a:rPr>
              <a:t> </a:t>
            </a:r>
            <a:r>
              <a:rPr lang="en-US" sz="1200" b="0">
                <a:solidFill>
                  <a:schemeClr val="tx1">
                    <a:lumMod val="50000"/>
                    <a:lumOff val="50000"/>
                  </a:schemeClr>
                </a:solidFill>
                <a:latin typeface="LEGO Chalet Comprime 60 Regular" panose="02000606030000020004" pitchFamily="50" charset="0"/>
              </a:rPr>
              <a:t>Children co-construct their knowledge in dialogue with other people. The brain learns</a:t>
            </a:r>
            <a:r>
              <a:rPr lang="en-US" sz="1200" b="0" baseline="0">
                <a:solidFill>
                  <a:schemeClr val="tx1">
                    <a:lumMod val="50000"/>
                    <a:lumOff val="50000"/>
                  </a:schemeClr>
                </a:solidFill>
                <a:latin typeface="LEGO Chalet Comprime 60 Regular" panose="02000606030000020004" pitchFamily="50" charset="0"/>
              </a:rPr>
              <a:t> </a:t>
            </a:r>
            <a:r>
              <a:rPr lang="en-US" sz="1200" b="0">
                <a:solidFill>
                  <a:schemeClr val="tx1">
                    <a:lumMod val="50000"/>
                    <a:lumOff val="50000"/>
                  </a:schemeClr>
                </a:solidFill>
                <a:latin typeface="LEGO Chalet Comprime 60 Regular" panose="02000606030000020004" pitchFamily="50" charset="0"/>
              </a:rPr>
              <a:t>effectively through social interactions, jointly creating something, and sharing</a:t>
            </a:r>
            <a:r>
              <a:rPr lang="en-US" sz="1200" b="0" baseline="0">
                <a:solidFill>
                  <a:schemeClr val="tx1">
                    <a:lumMod val="50000"/>
                    <a:lumOff val="50000"/>
                  </a:schemeClr>
                </a:solidFill>
                <a:latin typeface="LEGO Chalet Comprime 60 Regular" panose="02000606030000020004" pitchFamily="50" charset="0"/>
              </a:rPr>
              <a:t> </a:t>
            </a:r>
            <a:r>
              <a:rPr lang="en-US" sz="1200" b="0">
                <a:solidFill>
                  <a:schemeClr val="tx1">
                    <a:lumMod val="50000"/>
                    <a:lumOff val="50000"/>
                  </a:schemeClr>
                </a:solidFill>
                <a:latin typeface="LEGO Chalet Comprime 60 Regular" panose="02000606030000020004" pitchFamily="50" charset="0"/>
              </a:rPr>
              <a:t>joy. As part of social interactions, other people’s contributions inspire us, create opportunities for reflection, and challenge our own understandings.</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BF76A-BCB7-4071-8AB8-032E3346B44A}" type="slidenum">
              <a:rPr kumimoji="0" lang="da-DK"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39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2569361"/>
            <a:ext cx="5257799" cy="623248"/>
          </a:xfrm>
        </p:spPr>
        <p:txBody>
          <a:bodyPr wrap="square" anchor="b" anchorCtr="0">
            <a:spAutoFit/>
          </a:bodyPr>
          <a:lstStyle>
            <a:lvl1pPr>
              <a:defRPr sz="4400"/>
            </a:lvl1pPr>
          </a:lstStyle>
          <a:p>
            <a:r>
              <a:rPr lang="en-US"/>
              <a:t>Click to edit title</a:t>
            </a:r>
          </a:p>
        </p:txBody>
      </p:sp>
      <p:sp>
        <p:nvSpPr>
          <p:cNvPr id="3" name="Subtitle 2"/>
          <p:cNvSpPr>
            <a:spLocks noGrp="1"/>
          </p:cNvSpPr>
          <p:nvPr>
            <p:ph type="subTitle" idx="1" hasCustomPrompt="1"/>
          </p:nvPr>
        </p:nvSpPr>
        <p:spPr>
          <a:xfrm>
            <a:off x="457201" y="3270804"/>
            <a:ext cx="5257799" cy="246221"/>
          </a:xfrm>
        </p:spPr>
        <p:txBody>
          <a:bodyPr wrap="square">
            <a:spAutoFit/>
          </a:bodyPr>
          <a:lstStyle>
            <a:lvl1pPr marL="0" indent="0" algn="l">
              <a:buNone/>
              <a:defRPr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8" name="Rectangle 7"/>
          <p:cNvSpPr/>
          <p:nvPr userDrawn="1"/>
        </p:nvSpPr>
        <p:spPr>
          <a:xfrm>
            <a:off x="457201" y="4669555"/>
            <a:ext cx="1604210" cy="276998"/>
          </a:xfrm>
          <a:prstGeom prst="rect">
            <a:avLst/>
          </a:prstGeom>
          <a:solidFill>
            <a:srgbClr val="FFFFFF"/>
          </a:solidFill>
        </p:spPr>
        <p:txBody>
          <a:bodyPr wrap="square" lIns="0" tIns="91440" rIns="0" bIns="91440" anchor="ctr" anchorCtr="0">
            <a:noAutofit/>
          </a:bodyPr>
          <a:lstStyle/>
          <a:p>
            <a:pPr defTabSz="685800"/>
            <a:r>
              <a:rPr lang="en-US" sz="600" b="0">
                <a:solidFill>
                  <a:srgbClr val="000000"/>
                </a:solidFill>
                <a:latin typeface="+mn-lt"/>
                <a:ea typeface="LEGO Chalet 60" panose="020B0604020202020204" pitchFamily="34" charset="-128"/>
                <a:cs typeface="Arial" panose="020B0604020202020204" pitchFamily="34" charset="0"/>
              </a:rPr>
              <a:t>© 2019 The LEGO Group</a:t>
            </a:r>
            <a:br>
              <a:rPr lang="en-US" sz="600" b="0">
                <a:solidFill>
                  <a:srgbClr val="000000"/>
                </a:solidFill>
                <a:latin typeface="+mn-lt"/>
                <a:ea typeface="LEGO Chalet 60" panose="020B0604020202020204" pitchFamily="34" charset="-128"/>
                <a:cs typeface="Arial" panose="020B0604020202020204" pitchFamily="34" charset="0"/>
              </a:rPr>
            </a:br>
            <a:endParaRPr lang="en-US" sz="600" b="0">
              <a:solidFill>
                <a:srgbClr val="000000"/>
              </a:solidFill>
              <a:latin typeface="+mn-lt"/>
              <a:ea typeface="LEGO Chalet 60" panose="020B0604020202020204" pitchFamily="34" charset="-128"/>
              <a:cs typeface="Arial" panose="020B0604020202020204" pitchFamily="34" charset="0"/>
            </a:endParaRPr>
          </a:p>
        </p:txBody>
      </p:sp>
      <p:sp>
        <p:nvSpPr>
          <p:cNvPr id="5" name="Text Placeholder 4"/>
          <p:cNvSpPr>
            <a:spLocks noGrp="1"/>
          </p:cNvSpPr>
          <p:nvPr>
            <p:ph type="body" sz="quarter" idx="10" hasCustomPrompt="1"/>
          </p:nvPr>
        </p:nvSpPr>
        <p:spPr>
          <a:xfrm>
            <a:off x="457201" y="4808054"/>
            <a:ext cx="6469110" cy="92333"/>
          </a:xfrm>
        </p:spPr>
        <p:txBody>
          <a:bodyPr wrap="square">
            <a:spAutoFit/>
          </a:bodyPr>
          <a:lstStyle>
            <a:lvl1pPr algn="l">
              <a:defRPr sz="600">
                <a:solidFill>
                  <a:srgbClr val="000000"/>
                </a:solidFill>
              </a:defRPr>
            </a:lvl1pPr>
            <a:lvl2pPr>
              <a:defRPr sz="600">
                <a:solidFill>
                  <a:srgbClr val="000000"/>
                </a:solidFill>
              </a:defRPr>
            </a:lvl2pPr>
            <a:lvl3pPr>
              <a:defRPr sz="600">
                <a:solidFill>
                  <a:srgbClr val="000000"/>
                </a:solidFill>
              </a:defRPr>
            </a:lvl3pPr>
            <a:lvl4pPr>
              <a:defRPr sz="600">
                <a:solidFill>
                  <a:srgbClr val="000000"/>
                </a:solidFill>
              </a:defRPr>
            </a:lvl4pPr>
            <a:lvl5pPr>
              <a:defRPr sz="600">
                <a:solidFill>
                  <a:srgbClr val="000000"/>
                </a:solidFill>
              </a:defRPr>
            </a:lvl5pPr>
          </a:lstStyle>
          <a:p>
            <a:pPr algn="l"/>
            <a:r>
              <a:rPr lang="da-DK" sz="600">
                <a:solidFill>
                  <a:srgbClr val="000000"/>
                </a:solidFill>
                <a:latin typeface="+mn-lt"/>
              </a:rPr>
              <a:t>Insert Date, Version, Document Owner, Total Page Number</a:t>
            </a:r>
          </a:p>
        </p:txBody>
      </p:sp>
    </p:spTree>
    <p:extLst>
      <p:ext uri="{BB962C8B-B14F-4D97-AF65-F5344CB8AC3E}">
        <p14:creationId xmlns:p14="http://schemas.microsoft.com/office/powerpoint/2010/main" val="2114778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29201" y="1524654"/>
            <a:ext cx="3657599" cy="246221"/>
          </a:xfrm>
        </p:spPr>
        <p:txBody>
          <a:bodyPr wrap="square" anchor="b">
            <a:spAutoFit/>
          </a:bodyPr>
          <a:lstStyle>
            <a:lvl1pPr marL="0" indent="0">
              <a:buNone/>
              <a:defRPr sz="16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Subtitle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5" name="Picture Placeholder 6"/>
          <p:cNvSpPr>
            <a:spLocks noGrp="1"/>
          </p:cNvSpPr>
          <p:nvPr>
            <p:ph type="pic" sz="quarter" idx="11"/>
          </p:nvPr>
        </p:nvSpPr>
        <p:spPr>
          <a:xfrm>
            <a:off x="0" y="0"/>
            <a:ext cx="4572000" cy="4457700"/>
          </a:xfrm>
        </p:spPr>
        <p:txBody>
          <a:bodyPr/>
          <a:lstStyle/>
          <a:p>
            <a:endParaRPr lang="en-US"/>
          </a:p>
        </p:txBody>
      </p:sp>
      <p:sp>
        <p:nvSpPr>
          <p:cNvPr id="4" name="Title 3"/>
          <p:cNvSpPr>
            <a:spLocks noGrp="1"/>
          </p:cNvSpPr>
          <p:nvPr>
            <p:ph type="title" hasCustomPrompt="1"/>
          </p:nvPr>
        </p:nvSpPr>
        <p:spPr>
          <a:xfrm>
            <a:off x="5029201" y="1941516"/>
            <a:ext cx="3657599" cy="498598"/>
          </a:xfrm>
        </p:spPr>
        <p:txBody>
          <a:bodyPr wrap="square">
            <a:spAutoFit/>
          </a:bodyPr>
          <a:lstStyle>
            <a:lvl1pPr>
              <a:defRPr sz="3600"/>
            </a:lvl1pPr>
          </a:lstStyle>
          <a:p>
            <a:r>
              <a:rPr lang="en-US"/>
              <a:t>Click to edit title</a:t>
            </a:r>
          </a:p>
        </p:txBody>
      </p:sp>
    </p:spTree>
    <p:extLst>
      <p:ext uri="{BB962C8B-B14F-4D97-AF65-F5344CB8AC3E}">
        <p14:creationId xmlns:p14="http://schemas.microsoft.com/office/powerpoint/2010/main" val="28655065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029201" y="1506599"/>
            <a:ext cx="2971800" cy="1421928"/>
          </a:xfrm>
        </p:spPr>
        <p:txBody>
          <a:bodyPr anchor="ctr" anchorCtr="0"/>
          <a:lstStyle>
            <a:lvl1pPr algn="r">
              <a:lnSpc>
                <a:spcPct val="70000"/>
              </a:lnSpc>
              <a:defRPr sz="6600"/>
            </a:lvl1pPr>
          </a:lstStyle>
          <a:p>
            <a:r>
              <a:rPr lang="en-US"/>
              <a:t>Click to edit</a:t>
            </a:r>
          </a:p>
        </p:txBody>
      </p:sp>
      <p:sp>
        <p:nvSpPr>
          <p:cNvPr id="7" name="Picture Placeholder 6"/>
          <p:cNvSpPr>
            <a:spLocks noGrp="1"/>
          </p:cNvSpPr>
          <p:nvPr>
            <p:ph type="pic" sz="quarter" idx="11"/>
          </p:nvPr>
        </p:nvSpPr>
        <p:spPr>
          <a:xfrm>
            <a:off x="685801" y="342900"/>
            <a:ext cx="3886199" cy="3886200"/>
          </a:xfrm>
        </p:spPr>
        <p:txBody>
          <a:bodyPr/>
          <a:lstStyle/>
          <a:p>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773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2569361"/>
            <a:ext cx="5257800" cy="623248"/>
          </a:xfrm>
        </p:spPr>
        <p:txBody>
          <a:bodyPr wrap="square" anchor="b" anchorCtr="0">
            <a:spAutoFit/>
          </a:bodyPr>
          <a:lstStyle>
            <a:lvl1pPr>
              <a:defRPr sz="4400"/>
            </a:lvl1pPr>
          </a:lstStyle>
          <a:p>
            <a:r>
              <a:rPr lang="en-US"/>
              <a:t>Click to edit title</a:t>
            </a:r>
          </a:p>
        </p:txBody>
      </p:sp>
      <p:sp>
        <p:nvSpPr>
          <p:cNvPr id="3" name="Subtitle 2"/>
          <p:cNvSpPr>
            <a:spLocks noGrp="1"/>
          </p:cNvSpPr>
          <p:nvPr>
            <p:ph type="subTitle" idx="1" hasCustomPrompt="1"/>
          </p:nvPr>
        </p:nvSpPr>
        <p:spPr>
          <a:xfrm>
            <a:off x="457201" y="3270804"/>
            <a:ext cx="5257799" cy="246221"/>
          </a:xfrm>
        </p:spPr>
        <p:txBody>
          <a:bodyPr wrap="square">
            <a:spAutoFit/>
          </a:bodyPr>
          <a:lstStyle>
            <a:lvl1pPr marL="0" indent="0" algn="l">
              <a:buNone/>
              <a:defRPr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16" name="Rectangle 15"/>
          <p:cNvSpPr/>
          <p:nvPr userDrawn="1"/>
        </p:nvSpPr>
        <p:spPr>
          <a:xfrm>
            <a:off x="457201" y="4669555"/>
            <a:ext cx="1604210" cy="276998"/>
          </a:xfrm>
          <a:prstGeom prst="rect">
            <a:avLst/>
          </a:prstGeom>
          <a:solidFill>
            <a:srgbClr val="FFFFFF"/>
          </a:solidFill>
        </p:spPr>
        <p:txBody>
          <a:bodyPr wrap="square" lIns="0" tIns="91440" rIns="0" bIns="91440" anchor="ctr" anchorCtr="0">
            <a:noAutofit/>
          </a:bodyPr>
          <a:lstStyle/>
          <a:p>
            <a:pPr defTabSz="685800"/>
            <a:r>
              <a:rPr lang="en-US" sz="600" b="0">
                <a:solidFill>
                  <a:srgbClr val="000000"/>
                </a:solidFill>
                <a:latin typeface="+mn-lt"/>
                <a:ea typeface="LEGO Chalet 60" panose="020B0604020202020204" pitchFamily="34" charset="-128"/>
                <a:cs typeface="Arial" panose="020B0604020202020204" pitchFamily="34" charset="0"/>
              </a:rPr>
              <a:t>© 2019 The LEGO Group</a:t>
            </a:r>
            <a:br>
              <a:rPr lang="en-US" sz="600" b="0">
                <a:solidFill>
                  <a:srgbClr val="000000"/>
                </a:solidFill>
                <a:latin typeface="+mn-lt"/>
                <a:ea typeface="LEGO Chalet 60" panose="020B0604020202020204" pitchFamily="34" charset="-128"/>
                <a:cs typeface="Arial" panose="020B0604020202020204" pitchFamily="34" charset="0"/>
              </a:rPr>
            </a:br>
            <a:endParaRPr lang="en-US" sz="600" b="0">
              <a:solidFill>
                <a:srgbClr val="000000"/>
              </a:solidFill>
              <a:latin typeface="+mn-lt"/>
              <a:ea typeface="LEGO Chalet 60" panose="020B0604020202020204" pitchFamily="34" charset="-128"/>
              <a:cs typeface="Arial" panose="020B0604020202020204" pitchFamily="34" charset="0"/>
            </a:endParaRPr>
          </a:p>
        </p:txBody>
      </p:sp>
      <p:sp>
        <p:nvSpPr>
          <p:cNvPr id="6" name="Text Placeholder 4"/>
          <p:cNvSpPr>
            <a:spLocks noGrp="1"/>
          </p:cNvSpPr>
          <p:nvPr>
            <p:ph type="body" sz="quarter" idx="10" hasCustomPrompt="1"/>
          </p:nvPr>
        </p:nvSpPr>
        <p:spPr>
          <a:xfrm>
            <a:off x="457201" y="4808054"/>
            <a:ext cx="6469110" cy="92333"/>
          </a:xfrm>
        </p:spPr>
        <p:txBody>
          <a:bodyPr wrap="square">
            <a:spAutoFit/>
          </a:bodyPr>
          <a:lstStyle>
            <a:lvl1pPr algn="l">
              <a:defRPr sz="600">
                <a:solidFill>
                  <a:srgbClr val="000000"/>
                </a:solidFill>
              </a:defRPr>
            </a:lvl1pPr>
            <a:lvl2pPr>
              <a:defRPr sz="600">
                <a:solidFill>
                  <a:srgbClr val="000000"/>
                </a:solidFill>
              </a:defRPr>
            </a:lvl2pPr>
            <a:lvl3pPr>
              <a:defRPr sz="600">
                <a:solidFill>
                  <a:srgbClr val="000000"/>
                </a:solidFill>
              </a:defRPr>
            </a:lvl3pPr>
            <a:lvl4pPr>
              <a:defRPr sz="600">
                <a:solidFill>
                  <a:srgbClr val="000000"/>
                </a:solidFill>
              </a:defRPr>
            </a:lvl4pPr>
            <a:lvl5pPr>
              <a:defRPr sz="600">
                <a:solidFill>
                  <a:srgbClr val="000000"/>
                </a:solidFill>
              </a:defRPr>
            </a:lvl5pPr>
          </a:lstStyle>
          <a:p>
            <a:pPr algn="l"/>
            <a:r>
              <a:rPr lang="da-DK" sz="600">
                <a:solidFill>
                  <a:srgbClr val="000000"/>
                </a:solidFill>
                <a:latin typeface="+mn-lt"/>
              </a:rPr>
              <a:t>Insert Date, Version, Document Owner, Total Page Number</a:t>
            </a:r>
          </a:p>
        </p:txBody>
      </p:sp>
    </p:spTree>
    <p:extLst>
      <p:ext uri="{BB962C8B-B14F-4D97-AF65-F5344CB8AC3E}">
        <p14:creationId xmlns:p14="http://schemas.microsoft.com/office/powerpoint/2010/main" val="2280917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29201" y="1524654"/>
            <a:ext cx="3657599" cy="246221"/>
          </a:xfrm>
        </p:spPr>
        <p:txBody>
          <a:bodyPr wrap="square" anchor="b">
            <a:spAutoFit/>
          </a:bodyPr>
          <a:lstStyle>
            <a:lvl1pPr marL="0" indent="0">
              <a:buNone/>
              <a:defRPr sz="16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Subtitle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5" name="Picture Placeholder 6"/>
          <p:cNvSpPr>
            <a:spLocks noGrp="1"/>
          </p:cNvSpPr>
          <p:nvPr>
            <p:ph type="pic" sz="quarter" idx="11"/>
          </p:nvPr>
        </p:nvSpPr>
        <p:spPr>
          <a:xfrm>
            <a:off x="0" y="0"/>
            <a:ext cx="4572000" cy="4457700"/>
          </a:xfrm>
        </p:spPr>
        <p:txBody>
          <a:bodyPr/>
          <a:lstStyle/>
          <a:p>
            <a:endParaRPr lang="en-US"/>
          </a:p>
        </p:txBody>
      </p:sp>
      <p:sp>
        <p:nvSpPr>
          <p:cNvPr id="4" name="Title 3"/>
          <p:cNvSpPr>
            <a:spLocks noGrp="1"/>
          </p:cNvSpPr>
          <p:nvPr>
            <p:ph type="title" hasCustomPrompt="1"/>
          </p:nvPr>
        </p:nvSpPr>
        <p:spPr>
          <a:xfrm>
            <a:off x="5029201" y="1941516"/>
            <a:ext cx="3657599" cy="498598"/>
          </a:xfrm>
        </p:spPr>
        <p:txBody>
          <a:bodyPr wrap="square">
            <a:spAutoFit/>
          </a:bodyPr>
          <a:lstStyle>
            <a:lvl1pPr>
              <a:defRPr sz="3600"/>
            </a:lvl1pPr>
          </a:lstStyle>
          <a:p>
            <a:r>
              <a:rPr lang="en-US"/>
              <a:t>Click to edit title</a:t>
            </a:r>
          </a:p>
        </p:txBody>
      </p:sp>
    </p:spTree>
    <p:extLst>
      <p:ext uri="{BB962C8B-B14F-4D97-AF65-F5344CB8AC3E}">
        <p14:creationId xmlns:p14="http://schemas.microsoft.com/office/powerpoint/2010/main" val="2718296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Green">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029201" y="1506599"/>
            <a:ext cx="2971800" cy="1421928"/>
          </a:xfrm>
        </p:spPr>
        <p:txBody>
          <a:bodyPr anchor="ctr" anchorCtr="0"/>
          <a:lstStyle>
            <a:lvl1pPr algn="r">
              <a:lnSpc>
                <a:spcPct val="70000"/>
              </a:lnSpc>
              <a:defRPr sz="6600"/>
            </a:lvl1pPr>
          </a:lstStyle>
          <a:p>
            <a:r>
              <a:rPr lang="en-US"/>
              <a:t>Click to edit</a:t>
            </a:r>
          </a:p>
        </p:txBody>
      </p:sp>
      <p:sp>
        <p:nvSpPr>
          <p:cNvPr id="7" name="Picture Placeholder 6"/>
          <p:cNvSpPr>
            <a:spLocks noGrp="1"/>
          </p:cNvSpPr>
          <p:nvPr>
            <p:ph type="pic" sz="quarter" idx="11"/>
          </p:nvPr>
        </p:nvSpPr>
        <p:spPr>
          <a:xfrm>
            <a:off x="685802" y="342900"/>
            <a:ext cx="3886198" cy="3886200"/>
          </a:xfrm>
        </p:spPr>
        <p:txBody>
          <a:bodyPr/>
          <a:lstStyle/>
          <a:p>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046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Re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2569361"/>
            <a:ext cx="5257799" cy="623248"/>
          </a:xfrm>
        </p:spPr>
        <p:txBody>
          <a:bodyPr wrap="square" anchor="b" anchorCtr="0">
            <a:spAutoFit/>
          </a:bodyPr>
          <a:lstStyle>
            <a:lvl1pPr>
              <a:defRPr sz="4400"/>
            </a:lvl1pPr>
          </a:lstStyle>
          <a:p>
            <a:r>
              <a:rPr lang="en-US"/>
              <a:t>Click to edit title</a:t>
            </a:r>
          </a:p>
        </p:txBody>
      </p:sp>
      <p:sp>
        <p:nvSpPr>
          <p:cNvPr id="3" name="Subtitle 2"/>
          <p:cNvSpPr>
            <a:spLocks noGrp="1"/>
          </p:cNvSpPr>
          <p:nvPr>
            <p:ph type="subTitle" idx="1" hasCustomPrompt="1"/>
          </p:nvPr>
        </p:nvSpPr>
        <p:spPr>
          <a:xfrm>
            <a:off x="457201" y="3270804"/>
            <a:ext cx="5257799" cy="246221"/>
          </a:xfrm>
        </p:spPr>
        <p:txBody>
          <a:bodyPr wrap="square">
            <a:spAutoFit/>
          </a:bodyPr>
          <a:lstStyle>
            <a:lvl1pPr marL="0" indent="0" algn="l">
              <a:buNone/>
              <a:defRPr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12" name="Rectangle 11"/>
          <p:cNvSpPr/>
          <p:nvPr userDrawn="1"/>
        </p:nvSpPr>
        <p:spPr>
          <a:xfrm>
            <a:off x="457201" y="4669555"/>
            <a:ext cx="1604210" cy="276998"/>
          </a:xfrm>
          <a:prstGeom prst="rect">
            <a:avLst/>
          </a:prstGeom>
          <a:solidFill>
            <a:srgbClr val="FFFFFF"/>
          </a:solidFill>
        </p:spPr>
        <p:txBody>
          <a:bodyPr wrap="square" lIns="0" tIns="91440" rIns="0" bIns="91440" anchor="ctr" anchorCtr="0">
            <a:noAutofit/>
          </a:bodyPr>
          <a:lstStyle/>
          <a:p>
            <a:pPr defTabSz="685800"/>
            <a:r>
              <a:rPr lang="en-US" sz="600" b="0">
                <a:solidFill>
                  <a:srgbClr val="000000"/>
                </a:solidFill>
                <a:latin typeface="+mn-lt"/>
                <a:ea typeface="LEGO Chalet 60" panose="020B0604020202020204" pitchFamily="34" charset="-128"/>
                <a:cs typeface="Arial" panose="020B0604020202020204" pitchFamily="34" charset="0"/>
              </a:rPr>
              <a:t>© 2019 The LEGO Group</a:t>
            </a:r>
            <a:br>
              <a:rPr lang="en-US" sz="600" b="0">
                <a:solidFill>
                  <a:srgbClr val="000000"/>
                </a:solidFill>
                <a:latin typeface="+mn-lt"/>
                <a:ea typeface="LEGO Chalet 60" panose="020B0604020202020204" pitchFamily="34" charset="-128"/>
                <a:cs typeface="Arial" panose="020B0604020202020204" pitchFamily="34" charset="0"/>
              </a:rPr>
            </a:br>
            <a:endParaRPr lang="en-US" sz="600" b="0">
              <a:solidFill>
                <a:srgbClr val="000000"/>
              </a:solidFill>
              <a:latin typeface="+mn-lt"/>
              <a:ea typeface="LEGO Chalet 60" panose="020B0604020202020204" pitchFamily="34" charset="-128"/>
              <a:cs typeface="Arial" panose="020B0604020202020204" pitchFamily="34" charset="0"/>
            </a:endParaRPr>
          </a:p>
        </p:txBody>
      </p:sp>
      <p:sp>
        <p:nvSpPr>
          <p:cNvPr id="5" name="Text Placeholder 4"/>
          <p:cNvSpPr>
            <a:spLocks noGrp="1"/>
          </p:cNvSpPr>
          <p:nvPr>
            <p:ph type="body" sz="quarter" idx="10" hasCustomPrompt="1"/>
          </p:nvPr>
        </p:nvSpPr>
        <p:spPr>
          <a:xfrm>
            <a:off x="457201" y="4808054"/>
            <a:ext cx="6469110" cy="92333"/>
          </a:xfrm>
        </p:spPr>
        <p:txBody>
          <a:bodyPr wrap="square">
            <a:spAutoFit/>
          </a:bodyPr>
          <a:lstStyle>
            <a:lvl1pPr algn="l">
              <a:defRPr sz="600">
                <a:solidFill>
                  <a:srgbClr val="000000"/>
                </a:solidFill>
              </a:defRPr>
            </a:lvl1pPr>
            <a:lvl2pPr>
              <a:defRPr sz="600">
                <a:solidFill>
                  <a:srgbClr val="000000"/>
                </a:solidFill>
              </a:defRPr>
            </a:lvl2pPr>
            <a:lvl3pPr>
              <a:defRPr sz="600">
                <a:solidFill>
                  <a:srgbClr val="000000"/>
                </a:solidFill>
              </a:defRPr>
            </a:lvl3pPr>
            <a:lvl4pPr>
              <a:defRPr sz="600">
                <a:solidFill>
                  <a:srgbClr val="000000"/>
                </a:solidFill>
              </a:defRPr>
            </a:lvl4pPr>
            <a:lvl5pPr>
              <a:defRPr sz="600">
                <a:solidFill>
                  <a:srgbClr val="000000"/>
                </a:solidFill>
              </a:defRPr>
            </a:lvl5pPr>
          </a:lstStyle>
          <a:p>
            <a:pPr algn="l"/>
            <a:r>
              <a:rPr lang="da-DK" sz="600">
                <a:solidFill>
                  <a:srgbClr val="000000"/>
                </a:solidFill>
                <a:latin typeface="+mn-lt"/>
              </a:rPr>
              <a:t>Insert Date, Version, Document Owner, Total Page Number</a:t>
            </a:r>
          </a:p>
        </p:txBody>
      </p:sp>
    </p:spTree>
    <p:extLst>
      <p:ext uri="{BB962C8B-B14F-4D97-AF65-F5344CB8AC3E}">
        <p14:creationId xmlns:p14="http://schemas.microsoft.com/office/powerpoint/2010/main" val="3952943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Red">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29201" y="1524654"/>
            <a:ext cx="3657599" cy="246221"/>
          </a:xfrm>
        </p:spPr>
        <p:txBody>
          <a:bodyPr wrap="square" anchor="b">
            <a:spAutoFit/>
          </a:bodyPr>
          <a:lstStyle>
            <a:lvl1pPr marL="0" indent="0">
              <a:buNone/>
              <a:defRPr sz="16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Subtitle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5" name="Picture Placeholder 6"/>
          <p:cNvSpPr>
            <a:spLocks noGrp="1"/>
          </p:cNvSpPr>
          <p:nvPr>
            <p:ph type="pic" sz="quarter" idx="11"/>
          </p:nvPr>
        </p:nvSpPr>
        <p:spPr>
          <a:xfrm>
            <a:off x="0" y="0"/>
            <a:ext cx="4572000" cy="4457700"/>
          </a:xfrm>
        </p:spPr>
        <p:txBody>
          <a:bodyPr/>
          <a:lstStyle/>
          <a:p>
            <a:endParaRPr lang="en-US"/>
          </a:p>
        </p:txBody>
      </p:sp>
      <p:sp>
        <p:nvSpPr>
          <p:cNvPr id="4" name="Title 3"/>
          <p:cNvSpPr>
            <a:spLocks noGrp="1"/>
          </p:cNvSpPr>
          <p:nvPr>
            <p:ph type="title" hasCustomPrompt="1"/>
          </p:nvPr>
        </p:nvSpPr>
        <p:spPr>
          <a:xfrm>
            <a:off x="5029201" y="1941516"/>
            <a:ext cx="3657599" cy="498598"/>
          </a:xfrm>
        </p:spPr>
        <p:txBody>
          <a:bodyPr wrap="square">
            <a:spAutoFit/>
          </a:bodyPr>
          <a:lstStyle>
            <a:lvl1pPr>
              <a:defRPr sz="3600"/>
            </a:lvl1pPr>
          </a:lstStyle>
          <a:p>
            <a:r>
              <a:rPr lang="en-US"/>
              <a:t>Click to edit title</a:t>
            </a:r>
          </a:p>
        </p:txBody>
      </p:sp>
    </p:spTree>
    <p:extLst>
      <p:ext uri="{BB962C8B-B14F-4D97-AF65-F5344CB8AC3E}">
        <p14:creationId xmlns:p14="http://schemas.microsoft.com/office/powerpoint/2010/main" val="2718296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Re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029201" y="1506599"/>
            <a:ext cx="2971800" cy="1421928"/>
          </a:xfrm>
        </p:spPr>
        <p:txBody>
          <a:bodyPr anchor="ctr" anchorCtr="0"/>
          <a:lstStyle>
            <a:lvl1pPr algn="r">
              <a:lnSpc>
                <a:spcPct val="70000"/>
              </a:lnSpc>
              <a:defRPr sz="6600"/>
            </a:lvl1pPr>
          </a:lstStyle>
          <a:p>
            <a:r>
              <a:rPr lang="en-US"/>
              <a:t>Click to edit</a:t>
            </a:r>
          </a:p>
        </p:txBody>
      </p:sp>
      <p:sp>
        <p:nvSpPr>
          <p:cNvPr id="7" name="Picture Placeholder 6"/>
          <p:cNvSpPr>
            <a:spLocks noGrp="1"/>
          </p:cNvSpPr>
          <p:nvPr>
            <p:ph type="pic" sz="quarter" idx="11"/>
          </p:nvPr>
        </p:nvSpPr>
        <p:spPr>
          <a:xfrm>
            <a:off x="685802" y="342900"/>
            <a:ext cx="3886198" cy="3886200"/>
          </a:xfrm>
        </p:spPr>
        <p:txBody>
          <a:bodyPr/>
          <a:lstStyle/>
          <a:p>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046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Yellow">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2569361"/>
            <a:ext cx="5257799" cy="623248"/>
          </a:xfrm>
        </p:spPr>
        <p:txBody>
          <a:bodyPr wrap="square" anchor="b" anchorCtr="0">
            <a:spAutoFit/>
          </a:bodyPr>
          <a:lstStyle>
            <a:lvl1pPr>
              <a:defRPr sz="4400"/>
            </a:lvl1pPr>
          </a:lstStyle>
          <a:p>
            <a:r>
              <a:rPr lang="en-US"/>
              <a:t>Click to edit title</a:t>
            </a:r>
          </a:p>
        </p:txBody>
      </p:sp>
      <p:sp>
        <p:nvSpPr>
          <p:cNvPr id="3" name="Subtitle 2"/>
          <p:cNvSpPr>
            <a:spLocks noGrp="1"/>
          </p:cNvSpPr>
          <p:nvPr>
            <p:ph type="subTitle" idx="1" hasCustomPrompt="1"/>
          </p:nvPr>
        </p:nvSpPr>
        <p:spPr>
          <a:xfrm>
            <a:off x="457201" y="3270804"/>
            <a:ext cx="5257799" cy="246221"/>
          </a:xfrm>
        </p:spPr>
        <p:txBody>
          <a:bodyPr wrap="square">
            <a:spAutoFit/>
          </a:bodyPr>
          <a:lstStyle>
            <a:lvl1pPr marL="0" indent="0" algn="l">
              <a:buNone/>
              <a:defRPr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13" name="Rectangle 12"/>
          <p:cNvSpPr/>
          <p:nvPr userDrawn="1"/>
        </p:nvSpPr>
        <p:spPr>
          <a:xfrm>
            <a:off x="457201" y="4669555"/>
            <a:ext cx="1604210" cy="276998"/>
          </a:xfrm>
          <a:prstGeom prst="rect">
            <a:avLst/>
          </a:prstGeom>
          <a:solidFill>
            <a:srgbClr val="FFFFFF"/>
          </a:solidFill>
        </p:spPr>
        <p:txBody>
          <a:bodyPr wrap="square" lIns="0" tIns="91440" rIns="0" bIns="91440" anchor="ctr" anchorCtr="0">
            <a:noAutofit/>
          </a:bodyPr>
          <a:lstStyle/>
          <a:p>
            <a:pPr defTabSz="685800"/>
            <a:r>
              <a:rPr lang="en-US" sz="600" b="0">
                <a:solidFill>
                  <a:srgbClr val="000000"/>
                </a:solidFill>
                <a:latin typeface="+mn-lt"/>
                <a:ea typeface="LEGO Chalet 60" panose="020B0604020202020204" pitchFamily="34" charset="-128"/>
                <a:cs typeface="Arial" panose="020B0604020202020204" pitchFamily="34" charset="0"/>
              </a:rPr>
              <a:t>© 2019 The LEGO Group</a:t>
            </a:r>
            <a:br>
              <a:rPr lang="en-US" sz="600" b="0">
                <a:solidFill>
                  <a:srgbClr val="000000"/>
                </a:solidFill>
                <a:latin typeface="+mn-lt"/>
                <a:ea typeface="LEGO Chalet 60" panose="020B0604020202020204" pitchFamily="34" charset="-128"/>
                <a:cs typeface="Arial" panose="020B0604020202020204" pitchFamily="34" charset="0"/>
              </a:rPr>
            </a:br>
            <a:endParaRPr lang="en-US" sz="600" b="0">
              <a:solidFill>
                <a:srgbClr val="000000"/>
              </a:solidFill>
              <a:latin typeface="+mn-lt"/>
              <a:ea typeface="LEGO Chalet 60" panose="020B0604020202020204" pitchFamily="34" charset="-128"/>
              <a:cs typeface="Arial" panose="020B0604020202020204" pitchFamily="34" charset="0"/>
            </a:endParaRPr>
          </a:p>
        </p:txBody>
      </p:sp>
      <p:sp>
        <p:nvSpPr>
          <p:cNvPr id="5" name="Text Placeholder 4"/>
          <p:cNvSpPr>
            <a:spLocks noGrp="1"/>
          </p:cNvSpPr>
          <p:nvPr>
            <p:ph type="body" sz="quarter" idx="10" hasCustomPrompt="1"/>
          </p:nvPr>
        </p:nvSpPr>
        <p:spPr>
          <a:xfrm>
            <a:off x="457201" y="4808054"/>
            <a:ext cx="6469110" cy="92333"/>
          </a:xfrm>
        </p:spPr>
        <p:txBody>
          <a:bodyPr wrap="square">
            <a:spAutoFit/>
          </a:bodyPr>
          <a:lstStyle>
            <a:lvl1pPr algn="l">
              <a:defRPr sz="600">
                <a:solidFill>
                  <a:srgbClr val="000000"/>
                </a:solidFill>
              </a:defRPr>
            </a:lvl1pPr>
            <a:lvl2pPr>
              <a:defRPr sz="600">
                <a:solidFill>
                  <a:srgbClr val="000000"/>
                </a:solidFill>
              </a:defRPr>
            </a:lvl2pPr>
            <a:lvl3pPr>
              <a:defRPr sz="600">
                <a:solidFill>
                  <a:srgbClr val="000000"/>
                </a:solidFill>
              </a:defRPr>
            </a:lvl3pPr>
            <a:lvl4pPr>
              <a:defRPr sz="600">
                <a:solidFill>
                  <a:srgbClr val="000000"/>
                </a:solidFill>
              </a:defRPr>
            </a:lvl4pPr>
            <a:lvl5pPr>
              <a:defRPr sz="600">
                <a:solidFill>
                  <a:srgbClr val="000000"/>
                </a:solidFill>
              </a:defRPr>
            </a:lvl5pPr>
          </a:lstStyle>
          <a:p>
            <a:pPr algn="l"/>
            <a:r>
              <a:rPr lang="da-DK" sz="600">
                <a:solidFill>
                  <a:srgbClr val="000000"/>
                </a:solidFill>
                <a:latin typeface="+mn-lt"/>
              </a:rPr>
              <a:t>Insert Date, Version, Document Owner, Total Page Number</a:t>
            </a:r>
          </a:p>
        </p:txBody>
      </p:sp>
    </p:spTree>
    <p:extLst>
      <p:ext uri="{BB962C8B-B14F-4D97-AF65-F5344CB8AC3E}">
        <p14:creationId xmlns:p14="http://schemas.microsoft.com/office/powerpoint/2010/main" val="1357138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Yellow">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29201" y="1524654"/>
            <a:ext cx="3657599" cy="246221"/>
          </a:xfrm>
        </p:spPr>
        <p:txBody>
          <a:bodyPr wrap="square" anchor="b">
            <a:spAutoFit/>
          </a:bodyPr>
          <a:lstStyle>
            <a:lvl1pPr marL="0" indent="0">
              <a:buNone/>
              <a:defRPr sz="16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Subtitle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5" name="Picture Placeholder 6"/>
          <p:cNvSpPr>
            <a:spLocks noGrp="1"/>
          </p:cNvSpPr>
          <p:nvPr>
            <p:ph type="pic" sz="quarter" idx="11"/>
          </p:nvPr>
        </p:nvSpPr>
        <p:spPr>
          <a:xfrm>
            <a:off x="0" y="0"/>
            <a:ext cx="4572000" cy="4457700"/>
          </a:xfrm>
        </p:spPr>
        <p:txBody>
          <a:bodyPr/>
          <a:lstStyle/>
          <a:p>
            <a:endParaRPr lang="en-US"/>
          </a:p>
        </p:txBody>
      </p:sp>
      <p:sp>
        <p:nvSpPr>
          <p:cNvPr id="4" name="Title 3"/>
          <p:cNvSpPr>
            <a:spLocks noGrp="1"/>
          </p:cNvSpPr>
          <p:nvPr>
            <p:ph type="title" hasCustomPrompt="1"/>
          </p:nvPr>
        </p:nvSpPr>
        <p:spPr>
          <a:xfrm>
            <a:off x="5029201" y="1941516"/>
            <a:ext cx="3657599" cy="498598"/>
          </a:xfrm>
        </p:spPr>
        <p:txBody>
          <a:bodyPr wrap="square">
            <a:spAutoFit/>
          </a:bodyPr>
          <a:lstStyle>
            <a:lvl1pPr>
              <a:defRPr sz="3600"/>
            </a:lvl1pPr>
          </a:lstStyle>
          <a:p>
            <a:r>
              <a:rPr lang="en-US"/>
              <a:t>Click to edit title</a:t>
            </a:r>
          </a:p>
        </p:txBody>
      </p:sp>
    </p:spTree>
    <p:extLst>
      <p:ext uri="{BB962C8B-B14F-4D97-AF65-F5344CB8AC3E}">
        <p14:creationId xmlns:p14="http://schemas.microsoft.com/office/powerpoint/2010/main" val="1738043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bg>
      <p:bgPr>
        <a:solidFill>
          <a:schemeClr val="bg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9144000" cy="4457700"/>
          </a:xfrm>
        </p:spPr>
        <p:txBody>
          <a:bodyPr tIns="0"/>
          <a:lstStyle/>
          <a:p>
            <a:endParaRPr lang="en-US"/>
          </a:p>
        </p:txBody>
      </p:sp>
      <p:sp>
        <p:nvSpPr>
          <p:cNvPr id="2" name="Title 1"/>
          <p:cNvSpPr>
            <a:spLocks noGrp="1"/>
          </p:cNvSpPr>
          <p:nvPr>
            <p:ph type="ctrTitle" hasCustomPrompt="1"/>
          </p:nvPr>
        </p:nvSpPr>
        <p:spPr>
          <a:xfrm>
            <a:off x="1" y="1714500"/>
            <a:ext cx="4343400" cy="2285999"/>
          </a:xfrm>
          <a:solidFill>
            <a:schemeClr val="accent1"/>
          </a:solidFill>
        </p:spPr>
        <p:txBody>
          <a:bodyPr wrap="square" lIns="457200" tIns="182880" rIns="91440" anchor="t" anchorCtr="0">
            <a:noAutofit/>
          </a:bodyPr>
          <a:lstStyle>
            <a:lvl1pPr>
              <a:defRPr sz="4500"/>
            </a:lvl1pPr>
          </a:lstStyle>
          <a:p>
            <a:r>
              <a:rPr lang="en-US"/>
              <a:t>Click to edit title</a:t>
            </a:r>
          </a:p>
        </p:txBody>
      </p:sp>
      <p:sp>
        <p:nvSpPr>
          <p:cNvPr id="3" name="Subtitle 2"/>
          <p:cNvSpPr>
            <a:spLocks noGrp="1"/>
          </p:cNvSpPr>
          <p:nvPr>
            <p:ph type="subTitle" idx="1" hasCustomPrompt="1"/>
          </p:nvPr>
        </p:nvSpPr>
        <p:spPr>
          <a:xfrm>
            <a:off x="1" y="3199139"/>
            <a:ext cx="4343400" cy="412421"/>
          </a:xfrm>
          <a:noFill/>
        </p:spPr>
        <p:txBody>
          <a:bodyPr wrap="square" lIns="457200" tIns="73152" rIns="91440" bIns="91440">
            <a:spAutoFit/>
          </a:bodyPr>
          <a:lstStyle>
            <a:lvl1pPr marL="0" indent="0" algn="l">
              <a:buNone/>
              <a:defRPr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8" name="Rectangle 7"/>
          <p:cNvSpPr/>
          <p:nvPr userDrawn="1"/>
        </p:nvSpPr>
        <p:spPr>
          <a:xfrm>
            <a:off x="457201" y="4669555"/>
            <a:ext cx="1604210" cy="276998"/>
          </a:xfrm>
          <a:prstGeom prst="rect">
            <a:avLst/>
          </a:prstGeom>
          <a:solidFill>
            <a:srgbClr val="FFFFFF"/>
          </a:solidFill>
        </p:spPr>
        <p:txBody>
          <a:bodyPr wrap="square" lIns="0" tIns="91440" rIns="0" bIns="91440" anchor="ctr" anchorCtr="0">
            <a:noAutofit/>
          </a:bodyPr>
          <a:lstStyle/>
          <a:p>
            <a:pPr defTabSz="685800"/>
            <a:r>
              <a:rPr lang="en-US" sz="600" b="0">
                <a:solidFill>
                  <a:srgbClr val="000000"/>
                </a:solidFill>
                <a:latin typeface="+mn-lt"/>
                <a:ea typeface="LEGO Chalet 60" panose="020B0604020202020204" pitchFamily="34" charset="-128"/>
                <a:cs typeface="Arial" panose="020B0604020202020204" pitchFamily="34" charset="0"/>
              </a:rPr>
              <a:t>© 2019 The LEGO Group</a:t>
            </a:r>
            <a:br>
              <a:rPr lang="en-US" sz="600" b="0">
                <a:solidFill>
                  <a:srgbClr val="000000"/>
                </a:solidFill>
                <a:latin typeface="+mn-lt"/>
                <a:ea typeface="LEGO Chalet 60" panose="020B0604020202020204" pitchFamily="34" charset="-128"/>
                <a:cs typeface="Arial" panose="020B0604020202020204" pitchFamily="34" charset="0"/>
              </a:rPr>
            </a:br>
            <a:endParaRPr lang="en-US" sz="600" b="0">
              <a:solidFill>
                <a:srgbClr val="000000"/>
              </a:solidFill>
              <a:latin typeface="+mn-lt"/>
              <a:ea typeface="LEGO Chalet 60" panose="020B0604020202020204" pitchFamily="34" charset="-128"/>
              <a:cs typeface="Arial" panose="020B0604020202020204" pitchFamily="34" charset="0"/>
            </a:endParaRPr>
          </a:p>
        </p:txBody>
      </p:sp>
      <p:sp>
        <p:nvSpPr>
          <p:cNvPr id="5" name="Text Placeholder 4"/>
          <p:cNvSpPr>
            <a:spLocks noGrp="1"/>
          </p:cNvSpPr>
          <p:nvPr>
            <p:ph type="body" sz="quarter" idx="10" hasCustomPrompt="1"/>
          </p:nvPr>
        </p:nvSpPr>
        <p:spPr>
          <a:xfrm>
            <a:off x="457201" y="4808054"/>
            <a:ext cx="6469110" cy="92333"/>
          </a:xfrm>
        </p:spPr>
        <p:txBody>
          <a:bodyPr wrap="square">
            <a:spAutoFit/>
          </a:bodyPr>
          <a:lstStyle>
            <a:lvl1pPr algn="l">
              <a:defRPr sz="600">
                <a:solidFill>
                  <a:srgbClr val="000000"/>
                </a:solidFill>
              </a:defRPr>
            </a:lvl1pPr>
            <a:lvl2pPr>
              <a:defRPr sz="600">
                <a:solidFill>
                  <a:srgbClr val="000000"/>
                </a:solidFill>
              </a:defRPr>
            </a:lvl2pPr>
            <a:lvl3pPr>
              <a:defRPr sz="600">
                <a:solidFill>
                  <a:srgbClr val="000000"/>
                </a:solidFill>
              </a:defRPr>
            </a:lvl3pPr>
            <a:lvl4pPr>
              <a:defRPr sz="600">
                <a:solidFill>
                  <a:srgbClr val="000000"/>
                </a:solidFill>
              </a:defRPr>
            </a:lvl4pPr>
            <a:lvl5pPr>
              <a:defRPr sz="600">
                <a:solidFill>
                  <a:srgbClr val="000000"/>
                </a:solidFill>
              </a:defRPr>
            </a:lvl5pPr>
          </a:lstStyle>
          <a:p>
            <a:pPr algn="l"/>
            <a:r>
              <a:rPr lang="da-DK" sz="600" err="1">
                <a:solidFill>
                  <a:srgbClr val="000000"/>
                </a:solidFill>
                <a:latin typeface="+mn-lt"/>
              </a:rPr>
              <a:t>Nov</a:t>
            </a:r>
            <a:r>
              <a:rPr lang="da-DK" sz="600">
                <a:solidFill>
                  <a:srgbClr val="000000"/>
                </a:solidFill>
                <a:latin typeface="+mn-lt"/>
              </a:rPr>
              <a:t> 2021, v3, LEA, 59 pages</a:t>
            </a:r>
          </a:p>
        </p:txBody>
      </p:sp>
      <p:sp>
        <p:nvSpPr>
          <p:cNvPr id="4" name="Rectangle 2">
            <a:extLst>
              <a:ext uri="{FF2B5EF4-FFF2-40B4-BE49-F238E27FC236}">
                <a16:creationId xmlns:a16="http://schemas.microsoft.com/office/drawing/2014/main" id="{5BCCC7F5-EA17-4C39-8037-76009C4687D5}"/>
              </a:ext>
            </a:extLst>
          </p:cNvPr>
          <p:cNvSpPr>
            <a:spLocks noChangeArrowheads="1"/>
          </p:cNvSpPr>
          <p:nvPr userDrawn="1"/>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9" name="Text Placeholder 5">
            <a:extLst>
              <a:ext uri="{FF2B5EF4-FFF2-40B4-BE49-F238E27FC236}">
                <a16:creationId xmlns:a16="http://schemas.microsoft.com/office/drawing/2014/main" id="{E05399F8-A07B-4EB2-AB69-FA569F2356DD}"/>
              </a:ext>
            </a:extLst>
          </p:cNvPr>
          <p:cNvSpPr>
            <a:spLocks noGrp="1"/>
          </p:cNvSpPr>
          <p:nvPr userDrawn="1"/>
        </p:nvSpPr>
        <p:spPr>
          <a:xfrm>
            <a:off x="720090" y="578485"/>
            <a:ext cx="6468745" cy="92075"/>
          </a:xfrm>
          <a:prstGeom prst="rect">
            <a:avLst/>
          </a:prstGeom>
        </p:spPr>
        <p:txBody>
          <a:bodyPr vert="horz" wrap="square" lIns="0" tIns="0" rIns="0" bIns="0" rtlCol="0">
            <a:spAutoFit/>
          </a:bodyPr>
          <a:lstStyle/>
          <a:p>
            <a:endParaRPr lang="da-DK"/>
          </a:p>
        </p:txBody>
      </p:sp>
      <p:sp>
        <p:nvSpPr>
          <p:cNvPr id="7" name="Rectangle 3">
            <a:extLst>
              <a:ext uri="{FF2B5EF4-FFF2-40B4-BE49-F238E27FC236}">
                <a16:creationId xmlns:a16="http://schemas.microsoft.com/office/drawing/2014/main" id="{CAC9305D-44BC-42F7-BDA1-04D2B6471116}"/>
              </a:ext>
            </a:extLst>
          </p:cNvPr>
          <p:cNvSpPr>
            <a:spLocks noChangeArrowheads="1"/>
          </p:cNvSpPr>
          <p:nvPr userDrawn="1"/>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28.05.2021, v2, LEA, 57 pages</a:t>
            </a:r>
            <a:endParaRPr kumimoji="0" lang="en-US" altLang="da-DK"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9650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Yellow">
    <p:bg>
      <p:bgPr>
        <a:solidFill>
          <a:schemeClr val="accent4"/>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029202" y="1506600"/>
            <a:ext cx="2971800" cy="1421928"/>
          </a:xfrm>
        </p:spPr>
        <p:txBody>
          <a:bodyPr anchor="ctr" anchorCtr="0"/>
          <a:lstStyle>
            <a:lvl1pPr algn="r">
              <a:lnSpc>
                <a:spcPct val="70000"/>
              </a:lnSpc>
              <a:defRPr sz="6600"/>
            </a:lvl1pPr>
          </a:lstStyle>
          <a:p>
            <a:r>
              <a:rPr lang="en-US"/>
              <a:t>Click to edit</a:t>
            </a:r>
          </a:p>
        </p:txBody>
      </p:sp>
      <p:sp>
        <p:nvSpPr>
          <p:cNvPr id="7" name="Picture Placeholder 6"/>
          <p:cNvSpPr>
            <a:spLocks noGrp="1"/>
          </p:cNvSpPr>
          <p:nvPr>
            <p:ph type="pic" sz="quarter" idx="11"/>
          </p:nvPr>
        </p:nvSpPr>
        <p:spPr>
          <a:xfrm>
            <a:off x="685802" y="342900"/>
            <a:ext cx="3886198" cy="3886200"/>
          </a:xfrm>
        </p:spPr>
        <p:txBody>
          <a:bodyPr/>
          <a:lstStyle/>
          <a:p>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7790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D2A02-31F8-41A4-9EB1-35C449D4F8A3}"/>
              </a:ext>
            </a:extLst>
          </p:cNvPr>
          <p:cNvSpPr>
            <a:spLocks noGrp="1"/>
          </p:cNvSpPr>
          <p:nvPr>
            <p:ph type="sldNum" sz="quarter" idx="10"/>
          </p:nvPr>
        </p:nvSpPr>
        <p:spPr/>
        <p:txBody>
          <a:bodyPr/>
          <a:lstStyle/>
          <a:p>
            <a:pPr defTabSz="685800"/>
            <a:fld id="{102113A1-DD0C-46DB-8B33-FFFA8D167298}" type="slidenum">
              <a:rPr lang="en-US" smtClean="0"/>
              <a:pPr defTabSz="685800"/>
              <a:t>‹#›</a:t>
            </a:fld>
            <a:endParaRPr lang="en-US"/>
          </a:p>
        </p:txBody>
      </p:sp>
      <p:grpSp>
        <p:nvGrpSpPr>
          <p:cNvPr id="218" name="Group 217">
            <a:extLst>
              <a:ext uri="{FF2B5EF4-FFF2-40B4-BE49-F238E27FC236}">
                <a16:creationId xmlns:a16="http://schemas.microsoft.com/office/drawing/2014/main" id="{04E3749A-4B22-4987-B76E-D9A79F7413F7}"/>
              </a:ext>
            </a:extLst>
          </p:cNvPr>
          <p:cNvGrpSpPr/>
          <p:nvPr userDrawn="1"/>
        </p:nvGrpSpPr>
        <p:grpSpPr>
          <a:xfrm>
            <a:off x="0" y="0"/>
            <a:ext cx="9144001" cy="5143500"/>
            <a:chOff x="0" y="0"/>
            <a:chExt cx="9144001" cy="5143500"/>
          </a:xfrm>
        </p:grpSpPr>
        <p:grpSp>
          <p:nvGrpSpPr>
            <p:cNvPr id="219" name="Group 218">
              <a:extLst>
                <a:ext uri="{FF2B5EF4-FFF2-40B4-BE49-F238E27FC236}">
                  <a16:creationId xmlns:a16="http://schemas.microsoft.com/office/drawing/2014/main" id="{E97F5BE3-C3F5-4658-875F-74369A9C642E}"/>
                </a:ext>
              </a:extLst>
            </p:cNvPr>
            <p:cNvGrpSpPr/>
            <p:nvPr userDrawn="1"/>
          </p:nvGrpSpPr>
          <p:grpSpPr>
            <a:xfrm>
              <a:off x="1" y="114300"/>
              <a:ext cx="9144000" cy="4800600"/>
              <a:chOff x="1" y="114300"/>
              <a:chExt cx="9144000" cy="4800600"/>
            </a:xfrm>
          </p:grpSpPr>
          <p:cxnSp>
            <p:nvCxnSpPr>
              <p:cNvPr id="263" name="Straight Connector 262">
                <a:extLst>
                  <a:ext uri="{FF2B5EF4-FFF2-40B4-BE49-F238E27FC236}">
                    <a16:creationId xmlns:a16="http://schemas.microsoft.com/office/drawing/2014/main" id="{6D0BACBD-CB4C-4A0C-9E9E-87C79063BAA9}"/>
                  </a:ext>
                </a:extLst>
              </p:cNvPr>
              <p:cNvCxnSpPr/>
              <p:nvPr/>
            </p:nvCxnSpPr>
            <p:spPr>
              <a:xfrm>
                <a:off x="1" y="46863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4A5038A1-DFC6-4DB8-896E-A39A238A23BE}"/>
                  </a:ext>
                </a:extLst>
              </p:cNvPr>
              <p:cNvCxnSpPr/>
              <p:nvPr/>
            </p:nvCxnSpPr>
            <p:spPr>
              <a:xfrm>
                <a:off x="1" y="49149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F56EE83A-B379-4B8C-90A3-2216BBA2EFBE}"/>
                  </a:ext>
                </a:extLst>
              </p:cNvPr>
              <p:cNvCxnSpPr/>
              <p:nvPr userDrawn="1"/>
            </p:nvCxnSpPr>
            <p:spPr>
              <a:xfrm>
                <a:off x="1" y="46863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7F5758EC-4526-467A-B62A-9574CFA68846}"/>
                  </a:ext>
                </a:extLst>
              </p:cNvPr>
              <p:cNvCxnSpPr/>
              <p:nvPr userDrawn="1"/>
            </p:nvCxnSpPr>
            <p:spPr>
              <a:xfrm>
                <a:off x="1" y="44577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B9253ABE-8487-4F6D-B2A9-4E10F484C233}"/>
                  </a:ext>
                </a:extLst>
              </p:cNvPr>
              <p:cNvCxnSpPr/>
              <p:nvPr userDrawn="1"/>
            </p:nvCxnSpPr>
            <p:spPr>
              <a:xfrm>
                <a:off x="1" y="42291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290411DD-33BB-4072-A877-358AD62D7FE5}"/>
                  </a:ext>
                </a:extLst>
              </p:cNvPr>
              <p:cNvCxnSpPr/>
              <p:nvPr userDrawn="1"/>
            </p:nvCxnSpPr>
            <p:spPr>
              <a:xfrm>
                <a:off x="1" y="40005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C0A812A5-5626-4B28-964B-6077BAD62C65}"/>
                  </a:ext>
                </a:extLst>
              </p:cNvPr>
              <p:cNvCxnSpPr/>
              <p:nvPr userDrawn="1"/>
            </p:nvCxnSpPr>
            <p:spPr>
              <a:xfrm>
                <a:off x="1" y="37719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50D3F44B-51D0-4728-9106-F3C606212DDA}"/>
                  </a:ext>
                </a:extLst>
              </p:cNvPr>
              <p:cNvCxnSpPr/>
              <p:nvPr userDrawn="1"/>
            </p:nvCxnSpPr>
            <p:spPr>
              <a:xfrm>
                <a:off x="1" y="35433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1763A4F0-B085-4FFD-9484-82E26A1C147D}"/>
                  </a:ext>
                </a:extLst>
              </p:cNvPr>
              <p:cNvCxnSpPr/>
              <p:nvPr userDrawn="1"/>
            </p:nvCxnSpPr>
            <p:spPr>
              <a:xfrm>
                <a:off x="1" y="33147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4F35C5D-AF15-46D3-93C5-7649ED1E4F1A}"/>
                  </a:ext>
                </a:extLst>
              </p:cNvPr>
              <p:cNvCxnSpPr/>
              <p:nvPr userDrawn="1"/>
            </p:nvCxnSpPr>
            <p:spPr>
              <a:xfrm>
                <a:off x="1" y="30861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2B2A185-7F5D-4E3A-AF3F-B7BD605C4043}"/>
                  </a:ext>
                </a:extLst>
              </p:cNvPr>
              <p:cNvCxnSpPr/>
              <p:nvPr userDrawn="1"/>
            </p:nvCxnSpPr>
            <p:spPr>
              <a:xfrm>
                <a:off x="1" y="28575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A8C4950-100A-46FF-A01C-89D711CA3718}"/>
                  </a:ext>
                </a:extLst>
              </p:cNvPr>
              <p:cNvCxnSpPr/>
              <p:nvPr userDrawn="1"/>
            </p:nvCxnSpPr>
            <p:spPr>
              <a:xfrm>
                <a:off x="1" y="26289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6C64AE6E-800D-4A2C-9D4F-0F80C10ADE73}"/>
                  </a:ext>
                </a:extLst>
              </p:cNvPr>
              <p:cNvCxnSpPr/>
              <p:nvPr userDrawn="1"/>
            </p:nvCxnSpPr>
            <p:spPr>
              <a:xfrm>
                <a:off x="1" y="24003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DD392439-6137-472F-80F0-2455A05F18F9}"/>
                  </a:ext>
                </a:extLst>
              </p:cNvPr>
              <p:cNvCxnSpPr/>
              <p:nvPr userDrawn="1"/>
            </p:nvCxnSpPr>
            <p:spPr>
              <a:xfrm>
                <a:off x="1" y="21717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6B1CCF2B-E7F8-4E8A-8304-07C69E121D48}"/>
                  </a:ext>
                </a:extLst>
              </p:cNvPr>
              <p:cNvCxnSpPr/>
              <p:nvPr userDrawn="1"/>
            </p:nvCxnSpPr>
            <p:spPr>
              <a:xfrm>
                <a:off x="1" y="19431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656C564-1DDE-40E3-A898-003EA8ABF567}"/>
                  </a:ext>
                </a:extLst>
              </p:cNvPr>
              <p:cNvCxnSpPr/>
              <p:nvPr userDrawn="1"/>
            </p:nvCxnSpPr>
            <p:spPr>
              <a:xfrm>
                <a:off x="1" y="17145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EDAEA8B-7DAF-4BF3-898A-AB54D0C59A10}"/>
                  </a:ext>
                </a:extLst>
              </p:cNvPr>
              <p:cNvCxnSpPr/>
              <p:nvPr userDrawn="1"/>
            </p:nvCxnSpPr>
            <p:spPr>
              <a:xfrm>
                <a:off x="1" y="14859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AA53E0E2-5F04-4C6D-A153-9D2E75717602}"/>
                  </a:ext>
                </a:extLst>
              </p:cNvPr>
              <p:cNvCxnSpPr/>
              <p:nvPr userDrawn="1"/>
            </p:nvCxnSpPr>
            <p:spPr>
              <a:xfrm>
                <a:off x="1" y="12573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73B16B9-E1E7-4410-ACF5-8320283AE0FC}"/>
                  </a:ext>
                </a:extLst>
              </p:cNvPr>
              <p:cNvCxnSpPr/>
              <p:nvPr userDrawn="1"/>
            </p:nvCxnSpPr>
            <p:spPr>
              <a:xfrm>
                <a:off x="1" y="10287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6E698A0B-4570-4752-BA63-95B25EDB3970}"/>
                  </a:ext>
                </a:extLst>
              </p:cNvPr>
              <p:cNvCxnSpPr/>
              <p:nvPr userDrawn="1"/>
            </p:nvCxnSpPr>
            <p:spPr>
              <a:xfrm>
                <a:off x="1" y="8001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34E2F581-0916-4EF4-9702-74B09FA7E688}"/>
                  </a:ext>
                </a:extLst>
              </p:cNvPr>
              <p:cNvCxnSpPr/>
              <p:nvPr userDrawn="1"/>
            </p:nvCxnSpPr>
            <p:spPr>
              <a:xfrm>
                <a:off x="1" y="5715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D25044F0-C27C-4587-B99A-269CC850CF40}"/>
                  </a:ext>
                </a:extLst>
              </p:cNvPr>
              <p:cNvCxnSpPr/>
              <p:nvPr userDrawn="1"/>
            </p:nvCxnSpPr>
            <p:spPr>
              <a:xfrm>
                <a:off x="1" y="3429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9D8D03EE-9C78-49FF-9274-F3F57F97F70F}"/>
                  </a:ext>
                </a:extLst>
              </p:cNvPr>
              <p:cNvCxnSpPr/>
              <p:nvPr userDrawn="1"/>
            </p:nvCxnSpPr>
            <p:spPr>
              <a:xfrm>
                <a:off x="1" y="1143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4BEC4CF0-65A0-4031-B59A-837928B0C9AF}"/>
                </a:ext>
              </a:extLst>
            </p:cNvPr>
            <p:cNvGrpSpPr/>
            <p:nvPr userDrawn="1"/>
          </p:nvGrpSpPr>
          <p:grpSpPr>
            <a:xfrm>
              <a:off x="0" y="0"/>
              <a:ext cx="9144001" cy="5143500"/>
              <a:chOff x="0" y="-22860"/>
              <a:chExt cx="9144001" cy="5166360"/>
            </a:xfrm>
          </p:grpSpPr>
          <p:cxnSp>
            <p:nvCxnSpPr>
              <p:cNvPr id="221" name="Straight Connector 220">
                <a:extLst>
                  <a:ext uri="{FF2B5EF4-FFF2-40B4-BE49-F238E27FC236}">
                    <a16:creationId xmlns:a16="http://schemas.microsoft.com/office/drawing/2014/main" id="{5C1E8275-F6D8-47A5-A4F4-2312E58BC434}"/>
                  </a:ext>
                </a:extLst>
              </p:cNvPr>
              <p:cNvCxnSpPr/>
              <p:nvPr/>
            </p:nvCxnSpPr>
            <p:spPr>
              <a:xfrm>
                <a:off x="1" y="5143500"/>
                <a:ext cx="914400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EBCB607-855C-4059-B9F9-BD891C45CC13}"/>
                  </a:ext>
                </a:extLst>
              </p:cNvPr>
              <p:cNvCxnSpPr>
                <a:cxnSpLocks/>
              </p:cNvCxnSpPr>
              <p:nvPr userDrawn="1"/>
            </p:nvCxnSpPr>
            <p:spPr>
              <a:xfrm rot="16200000">
                <a:off x="65608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FEA7E168-CC87-4206-A5D6-BA5512C09B5A}"/>
                  </a:ext>
                </a:extLst>
              </p:cNvPr>
              <p:cNvCxnSpPr>
                <a:cxnSpLocks/>
              </p:cNvCxnSpPr>
              <p:nvPr userDrawn="1"/>
            </p:nvCxnSpPr>
            <p:spPr>
              <a:xfrm rot="16200000">
                <a:off x="63322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F476C9E6-6A43-4839-95CB-54D8CA36927D}"/>
                  </a:ext>
                </a:extLst>
              </p:cNvPr>
              <p:cNvCxnSpPr>
                <a:cxnSpLocks/>
              </p:cNvCxnSpPr>
              <p:nvPr userDrawn="1"/>
            </p:nvCxnSpPr>
            <p:spPr>
              <a:xfrm rot="16200000">
                <a:off x="61036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1DFD5B5-8806-4379-B82B-74E04AAF059B}"/>
                  </a:ext>
                </a:extLst>
              </p:cNvPr>
              <p:cNvCxnSpPr>
                <a:cxnSpLocks/>
              </p:cNvCxnSpPr>
              <p:nvPr userDrawn="1"/>
            </p:nvCxnSpPr>
            <p:spPr>
              <a:xfrm rot="16200000">
                <a:off x="58750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012CC6D-7CCB-4866-93F4-222FD88DBD47}"/>
                  </a:ext>
                </a:extLst>
              </p:cNvPr>
              <p:cNvCxnSpPr>
                <a:cxnSpLocks/>
              </p:cNvCxnSpPr>
              <p:nvPr userDrawn="1"/>
            </p:nvCxnSpPr>
            <p:spPr>
              <a:xfrm rot="16200000">
                <a:off x="56464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3AB480D-715D-48EA-BF1F-F1D6CF6E205B}"/>
                  </a:ext>
                </a:extLst>
              </p:cNvPr>
              <p:cNvCxnSpPr>
                <a:cxnSpLocks/>
              </p:cNvCxnSpPr>
              <p:nvPr userDrawn="1"/>
            </p:nvCxnSpPr>
            <p:spPr>
              <a:xfrm rot="16200000">
                <a:off x="54178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3235E130-4FB7-4B8B-AD16-0E14F69C0B8C}"/>
                  </a:ext>
                </a:extLst>
              </p:cNvPr>
              <p:cNvCxnSpPr>
                <a:cxnSpLocks/>
              </p:cNvCxnSpPr>
              <p:nvPr userDrawn="1"/>
            </p:nvCxnSpPr>
            <p:spPr>
              <a:xfrm rot="16200000">
                <a:off x="51892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E764A940-229B-4A54-8DB5-FDE9318B30E2}"/>
                  </a:ext>
                </a:extLst>
              </p:cNvPr>
              <p:cNvCxnSpPr>
                <a:cxnSpLocks/>
              </p:cNvCxnSpPr>
              <p:nvPr userDrawn="1"/>
            </p:nvCxnSpPr>
            <p:spPr>
              <a:xfrm rot="16200000">
                <a:off x="49606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99E2D48-DAB7-4935-A4A5-C25438F223D7}"/>
                  </a:ext>
                </a:extLst>
              </p:cNvPr>
              <p:cNvCxnSpPr>
                <a:cxnSpLocks/>
              </p:cNvCxnSpPr>
              <p:nvPr userDrawn="1"/>
            </p:nvCxnSpPr>
            <p:spPr>
              <a:xfrm rot="16200000">
                <a:off x="47320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BF63C0A-2D1D-4226-BB37-961D88A03DBB}"/>
                  </a:ext>
                </a:extLst>
              </p:cNvPr>
              <p:cNvCxnSpPr>
                <a:cxnSpLocks/>
              </p:cNvCxnSpPr>
              <p:nvPr userDrawn="1"/>
            </p:nvCxnSpPr>
            <p:spPr>
              <a:xfrm rot="16200000">
                <a:off x="45034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CD044843-F5C7-43C6-BB8E-0DEE33B83604}"/>
                  </a:ext>
                </a:extLst>
              </p:cNvPr>
              <p:cNvCxnSpPr>
                <a:cxnSpLocks/>
              </p:cNvCxnSpPr>
              <p:nvPr userDrawn="1"/>
            </p:nvCxnSpPr>
            <p:spPr>
              <a:xfrm rot="16200000">
                <a:off x="42748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ED7E61B-D6BD-423A-82F9-96602558A5FE}"/>
                  </a:ext>
                </a:extLst>
              </p:cNvPr>
              <p:cNvCxnSpPr>
                <a:cxnSpLocks/>
              </p:cNvCxnSpPr>
              <p:nvPr userDrawn="1"/>
            </p:nvCxnSpPr>
            <p:spPr>
              <a:xfrm rot="16200000">
                <a:off x="40462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B06EF87-4C6B-4CDA-9CB5-6552BA973557}"/>
                  </a:ext>
                </a:extLst>
              </p:cNvPr>
              <p:cNvCxnSpPr>
                <a:cxnSpLocks/>
              </p:cNvCxnSpPr>
              <p:nvPr userDrawn="1"/>
            </p:nvCxnSpPr>
            <p:spPr>
              <a:xfrm rot="16200000">
                <a:off x="38176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CCEFDBAF-FC5D-4859-96E7-6700B89F2B27}"/>
                  </a:ext>
                </a:extLst>
              </p:cNvPr>
              <p:cNvCxnSpPr>
                <a:cxnSpLocks/>
              </p:cNvCxnSpPr>
              <p:nvPr userDrawn="1"/>
            </p:nvCxnSpPr>
            <p:spPr>
              <a:xfrm rot="16200000">
                <a:off x="35890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8276F7B-F84B-49D3-8941-238AE5E9BB6C}"/>
                  </a:ext>
                </a:extLst>
              </p:cNvPr>
              <p:cNvCxnSpPr>
                <a:cxnSpLocks/>
              </p:cNvCxnSpPr>
              <p:nvPr userDrawn="1"/>
            </p:nvCxnSpPr>
            <p:spPr>
              <a:xfrm rot="16200000">
                <a:off x="33604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6822B8F-F2F3-4364-9C13-5789654C9681}"/>
                  </a:ext>
                </a:extLst>
              </p:cNvPr>
              <p:cNvCxnSpPr>
                <a:cxnSpLocks/>
              </p:cNvCxnSpPr>
              <p:nvPr userDrawn="1"/>
            </p:nvCxnSpPr>
            <p:spPr>
              <a:xfrm rot="16200000">
                <a:off x="31318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0F1E772-F6B4-4D47-8AD4-E5B0A8C5603F}"/>
                  </a:ext>
                </a:extLst>
              </p:cNvPr>
              <p:cNvCxnSpPr>
                <a:cxnSpLocks/>
              </p:cNvCxnSpPr>
              <p:nvPr userDrawn="1"/>
            </p:nvCxnSpPr>
            <p:spPr>
              <a:xfrm rot="16200000">
                <a:off x="29032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FE69E1C3-7080-4490-9A9A-74505CA6DDF9}"/>
                  </a:ext>
                </a:extLst>
              </p:cNvPr>
              <p:cNvCxnSpPr>
                <a:cxnSpLocks/>
              </p:cNvCxnSpPr>
              <p:nvPr userDrawn="1"/>
            </p:nvCxnSpPr>
            <p:spPr>
              <a:xfrm rot="16200000">
                <a:off x="26746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190933B1-7EA1-4191-80A8-2BEB9C852A29}"/>
                  </a:ext>
                </a:extLst>
              </p:cNvPr>
              <p:cNvCxnSpPr>
                <a:cxnSpLocks/>
              </p:cNvCxnSpPr>
              <p:nvPr userDrawn="1"/>
            </p:nvCxnSpPr>
            <p:spPr>
              <a:xfrm rot="16200000">
                <a:off x="24460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1FB59E3-0F0C-4CD3-A2C4-4D24952186E2}"/>
                  </a:ext>
                </a:extLst>
              </p:cNvPr>
              <p:cNvCxnSpPr>
                <a:cxnSpLocks/>
              </p:cNvCxnSpPr>
              <p:nvPr userDrawn="1"/>
            </p:nvCxnSpPr>
            <p:spPr>
              <a:xfrm rot="16200000">
                <a:off x="22174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5CC30525-240A-472A-9E16-FF69BCFE35FB}"/>
                  </a:ext>
                </a:extLst>
              </p:cNvPr>
              <p:cNvCxnSpPr>
                <a:cxnSpLocks/>
              </p:cNvCxnSpPr>
              <p:nvPr userDrawn="1"/>
            </p:nvCxnSpPr>
            <p:spPr>
              <a:xfrm rot="16200000">
                <a:off x="19888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6D3A372-66CB-4884-ABC5-9AE8FFC1D2DB}"/>
                  </a:ext>
                </a:extLst>
              </p:cNvPr>
              <p:cNvCxnSpPr>
                <a:cxnSpLocks/>
              </p:cNvCxnSpPr>
              <p:nvPr userDrawn="1"/>
            </p:nvCxnSpPr>
            <p:spPr>
              <a:xfrm rot="16200000">
                <a:off x="17602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8CF47A6A-0BD1-4AE5-91C4-466E9671245E}"/>
                  </a:ext>
                </a:extLst>
              </p:cNvPr>
              <p:cNvCxnSpPr>
                <a:cxnSpLocks/>
              </p:cNvCxnSpPr>
              <p:nvPr userDrawn="1"/>
            </p:nvCxnSpPr>
            <p:spPr>
              <a:xfrm rot="16200000">
                <a:off x="15316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A815A8D-8D9F-4F30-B796-82C5D9749507}"/>
                  </a:ext>
                </a:extLst>
              </p:cNvPr>
              <p:cNvCxnSpPr>
                <a:cxnSpLocks/>
              </p:cNvCxnSpPr>
              <p:nvPr userDrawn="1"/>
            </p:nvCxnSpPr>
            <p:spPr>
              <a:xfrm rot="16200000">
                <a:off x="13030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DAB76A3E-2A4F-4865-9325-5494D68A86B9}"/>
                  </a:ext>
                </a:extLst>
              </p:cNvPr>
              <p:cNvCxnSpPr>
                <a:cxnSpLocks/>
              </p:cNvCxnSpPr>
              <p:nvPr userDrawn="1"/>
            </p:nvCxnSpPr>
            <p:spPr>
              <a:xfrm rot="16200000">
                <a:off x="10744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D3740ABE-0D7F-46F9-8D30-C749EB493AEE}"/>
                  </a:ext>
                </a:extLst>
              </p:cNvPr>
              <p:cNvCxnSpPr>
                <a:cxnSpLocks/>
              </p:cNvCxnSpPr>
              <p:nvPr userDrawn="1"/>
            </p:nvCxnSpPr>
            <p:spPr>
              <a:xfrm rot="16200000">
                <a:off x="8458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E8E651-4584-43C6-8129-E5F7BC1D5FC1}"/>
                  </a:ext>
                </a:extLst>
              </p:cNvPr>
              <p:cNvCxnSpPr>
                <a:cxnSpLocks/>
              </p:cNvCxnSpPr>
              <p:nvPr userDrawn="1"/>
            </p:nvCxnSpPr>
            <p:spPr>
              <a:xfrm rot="16200000">
                <a:off x="6172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B6798DB9-CCA7-4286-8B67-7530C686E59C}"/>
                  </a:ext>
                </a:extLst>
              </p:cNvPr>
              <p:cNvCxnSpPr>
                <a:cxnSpLocks/>
              </p:cNvCxnSpPr>
              <p:nvPr userDrawn="1"/>
            </p:nvCxnSpPr>
            <p:spPr>
              <a:xfrm rot="16200000">
                <a:off x="3886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74329E6A-CDB9-490C-B503-B7633D3869DD}"/>
                  </a:ext>
                </a:extLst>
              </p:cNvPr>
              <p:cNvCxnSpPr>
                <a:cxnSpLocks/>
              </p:cNvCxnSpPr>
              <p:nvPr userDrawn="1"/>
            </p:nvCxnSpPr>
            <p:spPr>
              <a:xfrm rot="16200000">
                <a:off x="16002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FF5FA0D9-B092-4B9E-8F4B-D0A03000505F}"/>
                  </a:ext>
                </a:extLst>
              </p:cNvPr>
              <p:cNvCxnSpPr>
                <a:cxnSpLocks/>
              </p:cNvCxnSpPr>
              <p:nvPr userDrawn="1"/>
            </p:nvCxnSpPr>
            <p:spPr>
              <a:xfrm rot="16200000">
                <a:off x="-685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02059DB4-5EDA-4587-A136-2DE26F3326AC}"/>
                  </a:ext>
                </a:extLst>
              </p:cNvPr>
              <p:cNvCxnSpPr>
                <a:cxnSpLocks/>
              </p:cNvCxnSpPr>
              <p:nvPr userDrawn="1"/>
            </p:nvCxnSpPr>
            <p:spPr>
              <a:xfrm rot="16200000">
                <a:off x="-2971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C8FBC37-8430-4C3F-9EBB-A89CE10DF88C}"/>
                  </a:ext>
                </a:extLst>
              </p:cNvPr>
              <p:cNvCxnSpPr>
                <a:cxnSpLocks/>
              </p:cNvCxnSpPr>
              <p:nvPr userDrawn="1"/>
            </p:nvCxnSpPr>
            <p:spPr>
              <a:xfrm rot="16200000">
                <a:off x="-5257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793B0FA2-D9AC-45C2-ACA5-B54A3D60407E}"/>
                  </a:ext>
                </a:extLst>
              </p:cNvPr>
              <p:cNvCxnSpPr>
                <a:cxnSpLocks/>
              </p:cNvCxnSpPr>
              <p:nvPr userDrawn="1"/>
            </p:nvCxnSpPr>
            <p:spPr>
              <a:xfrm rot="16200000">
                <a:off x="-7543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A1B932E-A35A-455E-95D6-FCCC4C5F31A2}"/>
                  </a:ext>
                </a:extLst>
              </p:cNvPr>
              <p:cNvCxnSpPr>
                <a:cxnSpLocks/>
              </p:cNvCxnSpPr>
              <p:nvPr userDrawn="1"/>
            </p:nvCxnSpPr>
            <p:spPr>
              <a:xfrm rot="16200000">
                <a:off x="-9829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E6D99157-8F09-4933-9540-7402A8CD6A56}"/>
                  </a:ext>
                </a:extLst>
              </p:cNvPr>
              <p:cNvCxnSpPr>
                <a:cxnSpLocks/>
              </p:cNvCxnSpPr>
              <p:nvPr userDrawn="1"/>
            </p:nvCxnSpPr>
            <p:spPr>
              <a:xfrm rot="16200000">
                <a:off x="-12115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CDE3444-844A-404C-9AB2-5B5CCC1F0843}"/>
                  </a:ext>
                </a:extLst>
              </p:cNvPr>
              <p:cNvCxnSpPr>
                <a:cxnSpLocks/>
              </p:cNvCxnSpPr>
              <p:nvPr userDrawn="1"/>
            </p:nvCxnSpPr>
            <p:spPr>
              <a:xfrm rot="16200000">
                <a:off x="-14401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53ED3C24-DBC8-4EDA-9E25-90B9CE59BDCF}"/>
                  </a:ext>
                </a:extLst>
              </p:cNvPr>
              <p:cNvCxnSpPr>
                <a:cxnSpLocks/>
              </p:cNvCxnSpPr>
              <p:nvPr userDrawn="1"/>
            </p:nvCxnSpPr>
            <p:spPr>
              <a:xfrm rot="16200000">
                <a:off x="-16687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E8A735F3-8FEF-4F7E-98BB-F0305F961BC8}"/>
                  </a:ext>
                </a:extLst>
              </p:cNvPr>
              <p:cNvCxnSpPr>
                <a:cxnSpLocks/>
              </p:cNvCxnSpPr>
              <p:nvPr userDrawn="1"/>
            </p:nvCxnSpPr>
            <p:spPr>
              <a:xfrm rot="16200000">
                <a:off x="-18973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F863C4B-8079-4D0E-B542-CFE2C1C8B63E}"/>
                  </a:ext>
                </a:extLst>
              </p:cNvPr>
              <p:cNvCxnSpPr>
                <a:cxnSpLocks/>
              </p:cNvCxnSpPr>
              <p:nvPr userDrawn="1"/>
            </p:nvCxnSpPr>
            <p:spPr>
              <a:xfrm rot="16200000">
                <a:off x="-21259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E58D203-C400-46E0-8162-731AEE199D4B}"/>
                  </a:ext>
                </a:extLst>
              </p:cNvPr>
              <p:cNvCxnSpPr>
                <a:cxnSpLocks/>
              </p:cNvCxnSpPr>
              <p:nvPr userDrawn="1"/>
            </p:nvCxnSpPr>
            <p:spPr>
              <a:xfrm rot="16200000">
                <a:off x="-23545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0E248D3F-EC30-484C-AE1E-D142A6120F24}"/>
                  </a:ext>
                </a:extLst>
              </p:cNvPr>
              <p:cNvCxnSpPr>
                <a:cxnSpLocks/>
              </p:cNvCxnSpPr>
              <p:nvPr userDrawn="1"/>
            </p:nvCxnSpPr>
            <p:spPr>
              <a:xfrm rot="16200000">
                <a:off x="-2583180" y="2560320"/>
                <a:ext cx="5166360" cy="0"/>
              </a:xfrm>
              <a:prstGeom prst="line">
                <a:avLst/>
              </a:prstGeom>
              <a:ln w="3175" cap="rnd">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962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37"/>
            <a:ext cx="9144000"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597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511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439916"/>
            <a:ext cx="3886199" cy="278918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5" name="Content Placeholder 2"/>
          <p:cNvSpPr>
            <a:spLocks noGrp="1"/>
          </p:cNvSpPr>
          <p:nvPr>
            <p:ph idx="13" hasCustomPrompt="1"/>
          </p:nvPr>
        </p:nvSpPr>
        <p:spPr>
          <a:xfrm>
            <a:off x="4800602" y="1439916"/>
            <a:ext cx="3886199" cy="278918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218618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1439917"/>
            <a:ext cx="2514597" cy="278918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5" name="Content Placeholder 2"/>
          <p:cNvSpPr>
            <a:spLocks noGrp="1"/>
          </p:cNvSpPr>
          <p:nvPr>
            <p:ph idx="13" hasCustomPrompt="1"/>
          </p:nvPr>
        </p:nvSpPr>
        <p:spPr>
          <a:xfrm>
            <a:off x="3314702" y="1439917"/>
            <a:ext cx="2514597" cy="278918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hasCustomPrompt="1"/>
          </p:nvPr>
        </p:nvSpPr>
        <p:spPr>
          <a:xfrm>
            <a:off x="6172204" y="1439917"/>
            <a:ext cx="2514597" cy="278918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57729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39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414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r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5802" y="2027570"/>
            <a:ext cx="3428999" cy="246221"/>
          </a:xfrm>
        </p:spPr>
        <p:txBody>
          <a:bodyPr wrap="square">
            <a:spAutoFit/>
          </a:bodyPr>
          <a:lstStyle>
            <a:lvl1pPr marL="0" indent="0" algn="l">
              <a:buNone/>
              <a:defRPr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4" name="Slide Number Placeholder 3"/>
          <p:cNvSpPr>
            <a:spLocks noGrp="1"/>
          </p:cNvSpPr>
          <p:nvPr>
            <p:ph type="sldNum" sz="quarter" idx="10"/>
          </p:nvPr>
        </p:nvSpPr>
        <p:spPr/>
        <p:txBody>
          <a:bodyPr/>
          <a:lstStyle/>
          <a:p>
            <a:fld id="{B6F15528-21DE-4FAA-801E-634DDDAF4B2B}" type="slidenum">
              <a:rPr lang="en-US" smtClean="0"/>
              <a:pPr/>
              <a:t>‹#›</a:t>
            </a:fld>
            <a:endParaRPr lang="en-US"/>
          </a:p>
        </p:txBody>
      </p:sp>
      <p:sp>
        <p:nvSpPr>
          <p:cNvPr id="7" name="Title 6"/>
          <p:cNvSpPr>
            <a:spLocks noGrp="1"/>
          </p:cNvSpPr>
          <p:nvPr>
            <p:ph type="title" hasCustomPrompt="1"/>
          </p:nvPr>
        </p:nvSpPr>
        <p:spPr>
          <a:xfrm>
            <a:off x="685802" y="1448444"/>
            <a:ext cx="3429000" cy="498598"/>
          </a:xfrm>
        </p:spPr>
        <p:txBody>
          <a:bodyPr anchor="b" anchorCtr="0"/>
          <a:lstStyle>
            <a:lvl1pPr>
              <a:defRPr/>
            </a:lvl1pPr>
          </a:lstStyle>
          <a:p>
            <a:r>
              <a:rPr lang="en-US"/>
              <a:t>Click to edit title</a:t>
            </a:r>
          </a:p>
        </p:txBody>
      </p:sp>
      <p:sp>
        <p:nvSpPr>
          <p:cNvPr id="10" name="Content Placeholder 2"/>
          <p:cNvSpPr>
            <a:spLocks noGrp="1"/>
          </p:cNvSpPr>
          <p:nvPr>
            <p:ph idx="11" hasCustomPrompt="1"/>
          </p:nvPr>
        </p:nvSpPr>
        <p:spPr>
          <a:xfrm>
            <a:off x="685802" y="2354318"/>
            <a:ext cx="3429000" cy="187478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2"/>
          </p:nvPr>
        </p:nvSpPr>
        <p:spPr>
          <a:xfrm>
            <a:off x="4572000" y="0"/>
            <a:ext cx="4572000" cy="4457700"/>
          </a:xfrm>
        </p:spPr>
        <p:txBody>
          <a:bodyPr/>
          <a:lstStyle/>
          <a:p>
            <a:endParaRPr lang="en-US"/>
          </a:p>
        </p:txBody>
      </p:sp>
    </p:spTree>
    <p:extLst>
      <p:ext uri="{BB962C8B-B14F-4D97-AF65-F5344CB8AC3E}">
        <p14:creationId xmlns:p14="http://schemas.microsoft.com/office/powerpoint/2010/main" val="436714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Full-page">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00" cy="4471988"/>
          </a:xfrm>
        </p:spPr>
        <p:txBody>
          <a:bodyPr/>
          <a:lstStyle/>
          <a:p>
            <a:endParaRPr lang="en-US"/>
          </a:p>
        </p:txBody>
      </p:sp>
      <p:sp>
        <p:nvSpPr>
          <p:cNvPr id="4" name="Slide Number Placeholder 3"/>
          <p:cNvSpPr>
            <a:spLocks noGrp="1"/>
          </p:cNvSpPr>
          <p:nvPr>
            <p:ph type="sldNum" sz="quarter" idx="10"/>
          </p:nvPr>
        </p:nvSpPr>
        <p:spPr/>
        <p:txBody>
          <a:bodyPr/>
          <a:lstStyle/>
          <a:p>
            <a:fld id="{B6F15528-21DE-4FAA-801E-634DDDAF4B2B}" type="slidenum">
              <a:rPr lang="en-US" smtClean="0"/>
              <a:pPr/>
              <a:t>‹#›</a:t>
            </a:fld>
            <a:endParaRPr lang="en-US"/>
          </a:p>
        </p:txBody>
      </p:sp>
      <p:sp>
        <p:nvSpPr>
          <p:cNvPr id="8" name="Title 7"/>
          <p:cNvSpPr>
            <a:spLocks noGrp="1"/>
          </p:cNvSpPr>
          <p:nvPr>
            <p:ph type="title" hasCustomPrompt="1"/>
          </p:nvPr>
        </p:nvSpPr>
        <p:spPr>
          <a:xfrm>
            <a:off x="685799" y="2587502"/>
            <a:ext cx="3200400" cy="997196"/>
          </a:xfrm>
        </p:spPr>
        <p:txBody>
          <a:bodyPr/>
          <a:lstStyle>
            <a:lvl1pPr>
              <a:defRPr sz="3600"/>
            </a:lvl1pPr>
          </a:lstStyle>
          <a:p>
            <a:r>
              <a:rPr lang="en-US"/>
              <a:t>Click to edit title</a:t>
            </a:r>
          </a:p>
        </p:txBody>
      </p:sp>
    </p:spTree>
    <p:extLst>
      <p:ext uri="{BB962C8B-B14F-4D97-AF65-F5344CB8AC3E}">
        <p14:creationId xmlns:p14="http://schemas.microsoft.com/office/powerpoint/2010/main" val="112088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1027FA-78AC-4574-BB06-BA50D26FE36B}"/>
              </a:ext>
            </a:extLst>
          </p:cNvPr>
          <p:cNvSpPr/>
          <p:nvPr userDrawn="1"/>
        </p:nvSpPr>
        <p:spPr>
          <a:xfrm>
            <a:off x="0" y="4457700"/>
            <a:ext cx="9143999" cy="685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58F02FD-8091-4959-BD3B-594ABEC692A6}"/>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7315201" y="4635033"/>
            <a:ext cx="1371599" cy="331134"/>
          </a:xfrm>
          <a:prstGeom prst="rect">
            <a:avLst/>
          </a:prstGeom>
        </p:spPr>
      </p:pic>
      <p:sp>
        <p:nvSpPr>
          <p:cNvPr id="11" name="Rectangle 10"/>
          <p:cNvSpPr/>
          <p:nvPr userDrawn="1"/>
        </p:nvSpPr>
        <p:spPr>
          <a:xfrm>
            <a:off x="762000" y="4688848"/>
            <a:ext cx="1584299" cy="223504"/>
          </a:xfrm>
          <a:prstGeom prst="rect">
            <a:avLst/>
          </a:prstGeom>
        </p:spPr>
        <p:txBody>
          <a:bodyPr wrap="square" lIns="0" tIns="0" rIns="0" bIns="0" anchor="ctr" anchorCtr="0">
            <a:noAutofit/>
          </a:bodyPr>
          <a:lstStyle/>
          <a:p>
            <a:pPr defTabSz="685800"/>
            <a:r>
              <a:rPr lang="en-US" sz="600" b="0">
                <a:solidFill>
                  <a:srgbClr val="000000"/>
                </a:solidFill>
                <a:latin typeface="+mn-lt"/>
                <a:ea typeface="LEGO Chalet 60" panose="020B0604020202020204" pitchFamily="34" charset="-128"/>
                <a:cs typeface="Arial" panose="020B0604020202020204" pitchFamily="34" charset="0"/>
              </a:rPr>
              <a:t>© 2019 The LEGO Group </a:t>
            </a:r>
          </a:p>
        </p:txBody>
      </p:sp>
      <p:cxnSp>
        <p:nvCxnSpPr>
          <p:cNvPr id="12" name="Straight Connector 11">
            <a:extLst>
              <a:ext uri="{FF2B5EF4-FFF2-40B4-BE49-F238E27FC236}">
                <a16:creationId xmlns:a16="http://schemas.microsoft.com/office/drawing/2014/main" id="{51AF45C1-529F-4273-B028-1A84B2A72E5B}"/>
              </a:ext>
            </a:extLst>
          </p:cNvPr>
          <p:cNvCxnSpPr>
            <a:cxnSpLocks/>
          </p:cNvCxnSpPr>
          <p:nvPr userDrawn="1"/>
        </p:nvCxnSpPr>
        <p:spPr>
          <a:xfrm>
            <a:off x="689784" y="4709458"/>
            <a:ext cx="0" cy="182285"/>
          </a:xfrm>
          <a:prstGeom prst="line">
            <a:avLst/>
          </a:prstGeom>
          <a:ln w="6350" cap="rnd">
            <a:solidFill>
              <a:srgbClr val="00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199" y="301502"/>
            <a:ext cx="8229602" cy="3877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57199" y="1439917"/>
            <a:ext cx="8229602" cy="27891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57199" y="4688848"/>
            <a:ext cx="157656" cy="223505"/>
          </a:xfrm>
          <a:prstGeom prst="rect">
            <a:avLst/>
          </a:prstGeom>
        </p:spPr>
        <p:txBody>
          <a:bodyPr vert="horz" wrap="none" lIns="0" tIns="0" rIns="0" bIns="0" rtlCol="0" anchor="ctr" anchorCtr="0">
            <a:noAutofit/>
          </a:bodyPr>
          <a:lstStyle>
            <a:lvl1pPr algn="r">
              <a:defRPr sz="600">
                <a:solidFill>
                  <a:srgbClr val="000000"/>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1284107"/>
      </p:ext>
    </p:extLst>
  </p:cSld>
  <p:clrMap bg1="lt1" tx1="dk1" bg2="lt2" tx2="dk2" accent1="accent1" accent2="accent2" accent3="accent3" accent4="accent4" accent5="accent5" accent6="accent6" hlink="hlink" folHlink="folHlink"/>
  <p:sldLayoutIdLst>
    <p:sldLayoutId id="2147483661" r:id="rId1"/>
    <p:sldLayoutId id="2147483715" r:id="rId2"/>
    <p:sldLayoutId id="2147483662" r:id="rId3"/>
    <p:sldLayoutId id="2147483671" r:id="rId4"/>
    <p:sldLayoutId id="2147483672" r:id="rId5"/>
    <p:sldLayoutId id="2147483665" r:id="rId6"/>
    <p:sldLayoutId id="2147483666" r:id="rId7"/>
    <p:sldLayoutId id="2147483674" r:id="rId8"/>
    <p:sldLayoutId id="2147483675" r:id="rId9"/>
    <p:sldLayoutId id="2147483663" r:id="rId10"/>
    <p:sldLayoutId id="2147483676" r:id="rId11"/>
    <p:sldLayoutId id="2147483667" r:id="rId12"/>
    <p:sldLayoutId id="2147483703" r:id="rId13"/>
    <p:sldLayoutId id="2147483704" r:id="rId14"/>
    <p:sldLayoutId id="2147483668" r:id="rId15"/>
    <p:sldLayoutId id="2147483712" r:id="rId16"/>
    <p:sldLayoutId id="2147483713" r:id="rId17"/>
    <p:sldLayoutId id="2147483669" r:id="rId18"/>
    <p:sldLayoutId id="2147483685" r:id="rId19"/>
    <p:sldLayoutId id="2147483686" r:id="rId20"/>
    <p:sldLayoutId id="2147483714" r:id="rId21"/>
    <p:sldLayoutId id="214748371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spc="-100" baseline="0">
          <a:solidFill>
            <a:schemeClr val="tx1"/>
          </a:solidFill>
          <a:latin typeface="+mj-lt"/>
          <a:ea typeface="+mj-ea"/>
          <a:cs typeface="+mj-cs"/>
        </a:defRPr>
      </a:lvl1pPr>
    </p:titleStyle>
    <p:bodyStyle>
      <a:lvl1pPr marL="0" indent="0" algn="l" defTabSz="914400" rtl="0" eaLnBrk="1" latinLnBrk="0" hangingPunct="1">
        <a:spcBef>
          <a:spcPts val="600"/>
        </a:spcBef>
        <a:buClr>
          <a:schemeClr val="tx2"/>
        </a:buClr>
        <a:buFont typeface="LEGO Chalet 60" panose="020B0604020202020204" pitchFamily="34" charset="0"/>
        <a:buNone/>
        <a:defRPr sz="1600" kern="1200">
          <a:solidFill>
            <a:schemeClr val="tx1"/>
          </a:solidFill>
          <a:latin typeface="+mn-lt"/>
          <a:ea typeface="+mn-ea"/>
          <a:cs typeface="+mn-cs"/>
        </a:defRPr>
      </a:lvl1pPr>
      <a:lvl2pPr marL="168275" indent="-168275"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2pPr>
      <a:lvl3pPr marL="344488" indent="-176213"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3pPr>
      <a:lvl4pPr marL="511175" indent="-166688"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4pPr>
      <a:lvl5pPr marL="687388" indent="-176213"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hyperlink" Target="../../../../../Mixed%20Training%20Assets/Semantix%20sharing/Updated%20LEA%20courses/SPIKE%20Prime%20Intro/pd.LEGOeducation.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hyperlink" Target="http://pd.legoeducation.com/"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education.lego.com/en-us/"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education.lego.com/en-us/learningsystem#interconnected-solutions" TargetMode="Externa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eg"/><Relationship Id="rId3" Type="http://schemas.openxmlformats.org/officeDocument/2006/relationships/diagramLayout" Target="../diagrams/layout1.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78.png"/><Relationship Id="rId5" Type="http://schemas.openxmlformats.org/officeDocument/2006/relationships/diagramColors" Target="../diagrams/colors1.xml"/><Relationship Id="rId10" Type="http://schemas.openxmlformats.org/officeDocument/2006/relationships/image" Target="../media/image77.jpeg"/><Relationship Id="rId4" Type="http://schemas.openxmlformats.org/officeDocument/2006/relationships/diagramQuickStyle" Target="../diagrams/quickStyle1.xml"/><Relationship Id="rId9" Type="http://schemas.openxmlformats.org/officeDocument/2006/relationships/image" Target="../media/image76.jpeg"/><Relationship Id="rId14" Type="http://schemas.openxmlformats.org/officeDocument/2006/relationships/image" Target="../media/image81.jpe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Layout" Target="../diagrams/layout2.xml"/><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86.png"/><Relationship Id="rId5" Type="http://schemas.openxmlformats.org/officeDocument/2006/relationships/diagramColors" Target="../diagrams/colors2.xml"/><Relationship Id="rId10" Type="http://schemas.openxmlformats.org/officeDocument/2006/relationships/image" Target="../media/image85.png"/><Relationship Id="rId4" Type="http://schemas.openxmlformats.org/officeDocument/2006/relationships/diagramQuickStyle" Target="../diagrams/quickStyle2.xml"/><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studica.ca/en/lego-education-2" TargetMode="External"/><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hyperlink" Target="https://docs.studica.com/en/latest/index.html" TargetMode="External"/><Relationship Id="rId4" Type="http://schemas.openxmlformats.org/officeDocument/2006/relationships/image" Target="../media/image90.png"/><Relationship Id="rId9" Type="http://schemas.openxmlformats.org/officeDocument/2006/relationships/hyperlink" Target="https://www.studica.ca/en/lego-education-resourc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t="6865" r="9944" b="3079"/>
          <a:stretch/>
        </p:blipFill>
        <p:spPr>
          <a:solidFill>
            <a:schemeClr val="tx1"/>
          </a:solidFill>
        </p:spPr>
      </p:pic>
      <p:sp>
        <p:nvSpPr>
          <p:cNvPr id="3" name="Title 2">
            <a:extLst>
              <a:ext uri="{FF2B5EF4-FFF2-40B4-BE49-F238E27FC236}">
                <a16:creationId xmlns:a16="http://schemas.microsoft.com/office/drawing/2014/main" id="{35DC4CD9-745D-F14C-803B-8DC551C0A4DB}"/>
              </a:ext>
            </a:extLst>
          </p:cNvPr>
          <p:cNvSpPr>
            <a:spLocks noGrp="1"/>
          </p:cNvSpPr>
          <p:nvPr>
            <p:ph type="ctrTitle"/>
          </p:nvPr>
        </p:nvSpPr>
        <p:spPr>
          <a:xfrm>
            <a:off x="1" y="445478"/>
            <a:ext cx="3590143" cy="2328638"/>
          </a:xfrm>
          <a:solidFill>
            <a:srgbClr val="901F76"/>
          </a:solidFill>
        </p:spPr>
        <p:txBody>
          <a:bodyPr/>
          <a:lstStyle/>
          <a:p>
            <a:pPr lvl="0">
              <a:lnSpc>
                <a:spcPct val="100000"/>
              </a:lnSpc>
              <a:spcBef>
                <a:spcPts val="600"/>
              </a:spcBef>
              <a:spcAft>
                <a:spcPts val="1200"/>
              </a:spcAft>
              <a:buClr>
                <a:srgbClr val="BABABA"/>
              </a:buClr>
            </a:pPr>
            <a:r>
              <a:rPr lang="en-US" sz="2800" dirty="0"/>
              <a:t>LEGO</a:t>
            </a:r>
            <a:r>
              <a:rPr lang="en-US" sz="2800" baseline="30000" dirty="0"/>
              <a:t>®</a:t>
            </a:r>
            <a:r>
              <a:rPr lang="en-US" sz="2800" dirty="0"/>
              <a:t> Education Academy Teacher Training</a:t>
            </a:r>
            <a:endParaRPr lang="da-DK" sz="2800" dirty="0"/>
          </a:p>
        </p:txBody>
      </p:sp>
      <p:sp>
        <p:nvSpPr>
          <p:cNvPr id="4" name="Subtitle 3">
            <a:extLst>
              <a:ext uri="{FF2B5EF4-FFF2-40B4-BE49-F238E27FC236}">
                <a16:creationId xmlns:a16="http://schemas.microsoft.com/office/drawing/2014/main" id="{5EC418EB-9288-4C4E-AB57-3BBC5982234A}"/>
              </a:ext>
            </a:extLst>
          </p:cNvPr>
          <p:cNvSpPr>
            <a:spLocks noGrp="1"/>
          </p:cNvSpPr>
          <p:nvPr>
            <p:ph type="subTitle" idx="1"/>
          </p:nvPr>
        </p:nvSpPr>
        <p:spPr>
          <a:xfrm>
            <a:off x="1" y="1968216"/>
            <a:ext cx="3492707" cy="658642"/>
          </a:xfrm>
        </p:spPr>
        <p:txBody>
          <a:bodyPr/>
          <a:lstStyle/>
          <a:p>
            <a:r>
              <a:rPr lang="en-US" dirty="0"/>
              <a:t>LEGO</a:t>
            </a:r>
            <a:r>
              <a:rPr lang="en-US" baseline="30000" dirty="0"/>
              <a:t>®</a:t>
            </a:r>
            <a:r>
              <a:rPr lang="en-US" dirty="0"/>
              <a:t> Education INFORMATION SESSION</a:t>
            </a:r>
            <a:endParaRPr lang="da-DK" dirty="0"/>
          </a:p>
        </p:txBody>
      </p:sp>
      <p:sp>
        <p:nvSpPr>
          <p:cNvPr id="6" name="Text Placeholder 5">
            <a:extLst>
              <a:ext uri="{FF2B5EF4-FFF2-40B4-BE49-F238E27FC236}">
                <a16:creationId xmlns:a16="http://schemas.microsoft.com/office/drawing/2014/main" id="{E05399F8-A07B-4EB2-AB69-FA569F2356D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4869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04B2-225D-470F-B710-7C0DE2F9FBC2}"/>
              </a:ext>
            </a:extLst>
          </p:cNvPr>
          <p:cNvSpPr>
            <a:spLocks noGrp="1"/>
          </p:cNvSpPr>
          <p:nvPr>
            <p:ph type="title"/>
          </p:nvPr>
        </p:nvSpPr>
        <p:spPr>
          <a:xfrm>
            <a:off x="457199" y="301502"/>
            <a:ext cx="8229602" cy="775597"/>
          </a:xfrm>
        </p:spPr>
        <p:txBody>
          <a:bodyPr/>
          <a:lstStyle/>
          <a:p>
            <a:r>
              <a:rPr lang="en-US" altLang="en-US"/>
              <a:t>LEGO</a:t>
            </a:r>
            <a:r>
              <a:rPr lang="en-US" altLang="en-US" baseline="30000"/>
              <a:t>®</a:t>
            </a:r>
            <a:r>
              <a:rPr lang="en-US" altLang="en-US"/>
              <a:t> Education Professional Development</a:t>
            </a:r>
            <a:br>
              <a:rPr lang="en-US" altLang="en-US"/>
            </a:br>
            <a:r>
              <a:rPr lang="en-US" altLang="en-US"/>
              <a:t>Self-Guided Learning</a:t>
            </a:r>
            <a:endParaRPr lang="en-US"/>
          </a:p>
        </p:txBody>
      </p:sp>
      <p:pic>
        <p:nvPicPr>
          <p:cNvPr id="1028" name="Picture 4" descr="circle">
            <a:extLst>
              <a:ext uri="{FF2B5EF4-FFF2-40B4-BE49-F238E27FC236}">
                <a16:creationId xmlns:a16="http://schemas.microsoft.com/office/drawing/2014/main" id="{8320E0AD-8906-4C89-B0E2-B3E087214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607" y="920585"/>
            <a:ext cx="3603172" cy="2355342"/>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5">
            <a:extLst>
              <a:ext uri="{FF2B5EF4-FFF2-40B4-BE49-F238E27FC236}">
                <a16:creationId xmlns:a16="http://schemas.microsoft.com/office/drawing/2014/main" id="{1B5737D1-9A88-4A34-B5A7-3E2A3872A255}"/>
              </a:ext>
            </a:extLst>
          </p:cNvPr>
          <p:cNvSpPr txBox="1">
            <a:spLocks/>
          </p:cNvSpPr>
          <p:nvPr/>
        </p:nvSpPr>
        <p:spPr>
          <a:xfrm>
            <a:off x="4701442" y="3083463"/>
            <a:ext cx="3741266" cy="1311731"/>
          </a:xfrm>
          <a:prstGeom prst="rect">
            <a:avLst/>
          </a:prstGeom>
        </p:spPr>
        <p:txBody>
          <a:bodyPr numCol="1"/>
          <a:lstStyle>
            <a:lvl1pPr marL="0" indent="0" algn="l" defTabSz="914400" rtl="0" eaLnBrk="1" latinLnBrk="0" hangingPunct="1">
              <a:spcBef>
                <a:spcPts val="600"/>
              </a:spcBef>
              <a:buClr>
                <a:schemeClr val="tx2"/>
              </a:buClr>
              <a:buFont typeface="LEGO Chalet 60" panose="020B0604020202020204" pitchFamily="34" charset="0"/>
              <a:buNone/>
              <a:defRPr sz="1600" kern="1200">
                <a:solidFill>
                  <a:schemeClr val="tx1"/>
                </a:solidFill>
                <a:latin typeface="+mn-lt"/>
                <a:ea typeface="+mn-ea"/>
                <a:cs typeface="+mn-cs"/>
              </a:defRPr>
            </a:lvl1pPr>
            <a:lvl2pPr marL="168275" indent="-168275"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2pPr>
            <a:lvl3pPr marL="344488" indent="-176213"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3pPr>
            <a:lvl4pPr marL="511175" indent="-166688"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4pPr>
            <a:lvl5pPr marL="687388" indent="-176213" algn="l" defTabSz="914400" rtl="0" eaLnBrk="1" latinLnBrk="0" hangingPunct="1">
              <a:spcBef>
                <a:spcPts val="600"/>
              </a:spcBef>
              <a:buClr>
                <a:schemeClr val="tx2"/>
              </a:buClr>
              <a:buFont typeface="LEGO Chalet 60"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LEGO Chalet 60" pitchFamily="34" charset="0"/>
              <a:buChar char="•"/>
              <a:defRPr sz="2000" kern="1200">
                <a:solidFill>
                  <a:schemeClr val="tx1"/>
                </a:solidFill>
                <a:latin typeface="+mn-lt"/>
                <a:ea typeface="+mn-ea"/>
                <a:cs typeface="+mn-cs"/>
              </a:defRPr>
            </a:lvl9pPr>
          </a:lstStyle>
          <a:p>
            <a:pPr marL="358775" lvl="1" indent="-358775">
              <a:buClr>
                <a:schemeClr val="tx1"/>
              </a:buClr>
              <a:buFont typeface="Wingdings" panose="05000000000000000000" pitchFamily="2" charset="2"/>
              <a:buChar char="§"/>
            </a:pPr>
            <a:r>
              <a:rPr lang="en-US" sz="1800"/>
              <a:t>Interactive Competency-based Courses</a:t>
            </a:r>
          </a:p>
          <a:p>
            <a:pPr marL="358775" lvl="1" indent="-358775">
              <a:buClr>
                <a:schemeClr val="tx1"/>
              </a:buClr>
              <a:buFont typeface="Wingdings" panose="05000000000000000000" pitchFamily="2" charset="2"/>
              <a:buChar char="§"/>
            </a:pPr>
            <a:r>
              <a:rPr lang="en-US" sz="1800"/>
              <a:t>Product Support</a:t>
            </a:r>
          </a:p>
          <a:p>
            <a:pPr marL="358775" lvl="1" indent="-358775">
              <a:buClr>
                <a:schemeClr val="tx1"/>
              </a:buClr>
              <a:buFont typeface="Wingdings" panose="05000000000000000000" pitchFamily="2" charset="2"/>
              <a:buChar char="§"/>
            </a:pPr>
            <a:r>
              <a:rPr lang="en-US" sz="1800"/>
              <a:t>Additional Learning Resources</a:t>
            </a:r>
          </a:p>
          <a:p>
            <a:pPr marL="358775" lvl="1" indent="-358775">
              <a:buClr>
                <a:schemeClr val="tx1"/>
              </a:buClr>
              <a:buFont typeface="Wingdings" panose="05000000000000000000" pitchFamily="2" charset="2"/>
              <a:buChar char="§"/>
            </a:pPr>
            <a:endParaRPr lang="en-US" sz="1800"/>
          </a:p>
          <a:p>
            <a:pPr marL="358775" lvl="1" indent="-358775">
              <a:buClr>
                <a:schemeClr val="tx1"/>
              </a:buClr>
              <a:buFont typeface="Wingdings" panose="05000000000000000000" pitchFamily="2" charset="2"/>
              <a:buChar char="§"/>
            </a:pPr>
            <a:endParaRPr lang="en-US" sz="1800">
              <a:solidFill>
                <a:prstClr val="black"/>
              </a:solidFill>
            </a:endParaRPr>
          </a:p>
        </p:txBody>
      </p:sp>
      <p:sp>
        <p:nvSpPr>
          <p:cNvPr id="11" name="Title 1">
            <a:extLst>
              <a:ext uri="{FF2B5EF4-FFF2-40B4-BE49-F238E27FC236}">
                <a16:creationId xmlns:a16="http://schemas.microsoft.com/office/drawing/2014/main" id="{8CA0E2F6-F84F-4DB9-94F8-EDC1EF12560E}"/>
              </a:ext>
            </a:extLst>
          </p:cNvPr>
          <p:cNvSpPr txBox="1">
            <a:spLocks/>
          </p:cNvSpPr>
          <p:nvPr/>
        </p:nvSpPr>
        <p:spPr>
          <a:xfrm>
            <a:off x="457198" y="1560510"/>
            <a:ext cx="3962401"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spc="-100" baseline="0">
                <a:solidFill>
                  <a:schemeClr val="tx1"/>
                </a:solidFill>
                <a:latin typeface="+mj-lt"/>
                <a:ea typeface="+mj-ea"/>
                <a:cs typeface="+mj-cs"/>
              </a:defRPr>
            </a:lvl1pPr>
          </a:lstStyle>
          <a:p>
            <a:r>
              <a:rPr lang="en-US" altLang="en-US" sz="2400" b="0" dirty="0">
                <a:latin typeface="+mn-lt"/>
                <a:hlinkClick r:id="rId4"/>
              </a:rPr>
              <a:t>pd.LEGOeducation.com</a:t>
            </a:r>
            <a:endParaRPr lang="en-US" sz="2400" b="0" dirty="0">
              <a:latin typeface="+mn-lt"/>
            </a:endParaRPr>
          </a:p>
        </p:txBody>
      </p:sp>
      <p:pic>
        <p:nvPicPr>
          <p:cNvPr id="13" name="Picture 12">
            <a:extLst>
              <a:ext uri="{FF2B5EF4-FFF2-40B4-BE49-F238E27FC236}">
                <a16:creationId xmlns:a16="http://schemas.microsoft.com/office/drawing/2014/main" id="{EFAB3651-A56F-460D-A312-0F74771FEA1E}"/>
              </a:ext>
            </a:extLst>
          </p:cNvPr>
          <p:cNvPicPr>
            <a:picLocks noChangeAspect="1"/>
          </p:cNvPicPr>
          <p:nvPr/>
        </p:nvPicPr>
        <p:blipFill>
          <a:blip r:embed="rId5"/>
          <a:stretch>
            <a:fillRect/>
          </a:stretch>
        </p:blipFill>
        <p:spPr>
          <a:xfrm>
            <a:off x="457199" y="2431721"/>
            <a:ext cx="4170671" cy="1963473"/>
          </a:xfrm>
          <a:prstGeom prst="rect">
            <a:avLst/>
          </a:prstGeom>
        </p:spPr>
      </p:pic>
      <p:sp>
        <p:nvSpPr>
          <p:cNvPr id="8" name="Slide Number Placeholder 2">
            <a:extLst>
              <a:ext uri="{FF2B5EF4-FFF2-40B4-BE49-F238E27FC236}">
                <a16:creationId xmlns:a16="http://schemas.microsoft.com/office/drawing/2014/main" id="{14E5232C-4FE7-4C3A-9171-9D846B201613}"/>
              </a:ext>
            </a:extLst>
          </p:cNvPr>
          <p:cNvSpPr>
            <a:spLocks noGrp="1"/>
          </p:cNvSpPr>
          <p:nvPr>
            <p:ph type="sldNum" sz="quarter" idx="12"/>
          </p:nvPr>
        </p:nvSpPr>
        <p:spPr>
          <a:xfrm>
            <a:off x="457199" y="4688848"/>
            <a:ext cx="157656" cy="223505"/>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339067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BFB0-05FB-4B80-3DB5-D8BA1BFC5B73}"/>
              </a:ext>
            </a:extLst>
          </p:cNvPr>
          <p:cNvSpPr>
            <a:spLocks noGrp="1"/>
          </p:cNvSpPr>
          <p:nvPr>
            <p:ph type="title"/>
          </p:nvPr>
        </p:nvSpPr>
        <p:spPr/>
        <p:txBody>
          <a:bodyPr/>
          <a:lstStyle/>
          <a:p>
            <a:r>
              <a:rPr lang="en-US" dirty="0"/>
              <a:t>Your Products</a:t>
            </a:r>
            <a:endParaRPr lang="en-CA" dirty="0"/>
          </a:p>
        </p:txBody>
      </p:sp>
      <p:sp>
        <p:nvSpPr>
          <p:cNvPr id="4" name="Slide Number Placeholder 3">
            <a:extLst>
              <a:ext uri="{FF2B5EF4-FFF2-40B4-BE49-F238E27FC236}">
                <a16:creationId xmlns:a16="http://schemas.microsoft.com/office/drawing/2014/main" id="{90265137-2B45-3984-074F-554ED667C324}"/>
              </a:ext>
            </a:extLst>
          </p:cNvPr>
          <p:cNvSpPr>
            <a:spLocks noGrp="1"/>
          </p:cNvSpPr>
          <p:nvPr>
            <p:ph type="sldNum" sz="quarter" idx="12"/>
          </p:nvPr>
        </p:nvSpPr>
        <p:spPr/>
        <p:txBody>
          <a:bodyPr/>
          <a:lstStyle/>
          <a:p>
            <a:fld id="{B6F15528-21DE-4FAA-801E-634DDDAF4B2B}" type="slidenum">
              <a:rPr lang="en-US" smtClean="0"/>
              <a:pPr/>
              <a:t>11</a:t>
            </a:fld>
            <a:endParaRPr lang="en-US"/>
          </a:p>
        </p:txBody>
      </p:sp>
      <p:pic>
        <p:nvPicPr>
          <p:cNvPr id="4098" name="Picture 2" descr="45678_prod_packaging_SPIKE_PRIME_Set_01">
            <a:extLst>
              <a:ext uri="{FF2B5EF4-FFF2-40B4-BE49-F238E27FC236}">
                <a16:creationId xmlns:a16="http://schemas.microsoft.com/office/drawing/2014/main" id="{5EADDE77-5A4C-70BA-1A80-FB7A75C4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544" y="1844258"/>
            <a:ext cx="1940602" cy="19406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149A543-6CCF-CED7-5DE4-848985406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783" y="1902844"/>
            <a:ext cx="1652353" cy="16523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061B0030-F710-16FB-7EFD-7DFAD23D3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554" y="1902843"/>
            <a:ext cx="1652353" cy="16523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4520452-10A6-AD5C-663A-5F792354D8F3}"/>
              </a:ext>
            </a:extLst>
          </p:cNvPr>
          <p:cNvSpPr txBox="1"/>
          <p:nvPr/>
        </p:nvSpPr>
        <p:spPr>
          <a:xfrm>
            <a:off x="6635875" y="1152166"/>
            <a:ext cx="1716547" cy="646331"/>
          </a:xfrm>
          <a:prstGeom prst="rect">
            <a:avLst/>
          </a:prstGeom>
          <a:noFill/>
        </p:spPr>
        <p:txBody>
          <a:bodyPr wrap="square">
            <a:spAutoFit/>
          </a:bodyPr>
          <a:lstStyle/>
          <a:p>
            <a:r>
              <a:rPr lang="en-US" dirty="0"/>
              <a:t>BricQ Motion Prime</a:t>
            </a:r>
            <a:endParaRPr lang="en-CA" dirty="0"/>
          </a:p>
        </p:txBody>
      </p:sp>
      <p:sp>
        <p:nvSpPr>
          <p:cNvPr id="12" name="TextBox 11">
            <a:extLst>
              <a:ext uri="{FF2B5EF4-FFF2-40B4-BE49-F238E27FC236}">
                <a16:creationId xmlns:a16="http://schemas.microsoft.com/office/drawing/2014/main" id="{072A00EA-DB6B-A28E-C824-FE98C29CBB77}"/>
              </a:ext>
            </a:extLst>
          </p:cNvPr>
          <p:cNvSpPr txBox="1"/>
          <p:nvPr/>
        </p:nvSpPr>
        <p:spPr>
          <a:xfrm>
            <a:off x="6748353" y="3600194"/>
            <a:ext cx="1491589" cy="369332"/>
          </a:xfrm>
          <a:prstGeom prst="rect">
            <a:avLst/>
          </a:prstGeom>
          <a:noFill/>
        </p:spPr>
        <p:txBody>
          <a:bodyPr wrap="square">
            <a:spAutoFit/>
          </a:bodyPr>
          <a:lstStyle/>
          <a:p>
            <a:r>
              <a:rPr lang="en-US" dirty="0"/>
              <a:t>(Grades 6-8)</a:t>
            </a:r>
          </a:p>
        </p:txBody>
      </p:sp>
      <p:sp>
        <p:nvSpPr>
          <p:cNvPr id="14" name="TextBox 13">
            <a:extLst>
              <a:ext uri="{FF2B5EF4-FFF2-40B4-BE49-F238E27FC236}">
                <a16:creationId xmlns:a16="http://schemas.microsoft.com/office/drawing/2014/main" id="{5C9FBB3D-B40E-C7EB-F0C4-F84850ED2A68}"/>
              </a:ext>
            </a:extLst>
          </p:cNvPr>
          <p:cNvSpPr txBox="1"/>
          <p:nvPr/>
        </p:nvSpPr>
        <p:spPr>
          <a:xfrm>
            <a:off x="2415977" y="1219332"/>
            <a:ext cx="1904658" cy="369332"/>
          </a:xfrm>
          <a:prstGeom prst="rect">
            <a:avLst/>
          </a:prstGeom>
          <a:noFill/>
        </p:spPr>
        <p:txBody>
          <a:bodyPr wrap="square">
            <a:spAutoFit/>
          </a:bodyPr>
          <a:lstStyle/>
          <a:p>
            <a:r>
              <a:rPr lang="en-US" dirty="0"/>
              <a:t>Spike Essential</a:t>
            </a:r>
            <a:endParaRPr lang="en-CA" dirty="0"/>
          </a:p>
        </p:txBody>
      </p:sp>
      <p:sp>
        <p:nvSpPr>
          <p:cNvPr id="16" name="TextBox 15">
            <a:extLst>
              <a:ext uri="{FF2B5EF4-FFF2-40B4-BE49-F238E27FC236}">
                <a16:creationId xmlns:a16="http://schemas.microsoft.com/office/drawing/2014/main" id="{25E3015E-2665-7AA0-FBB4-C6ECED1DB25A}"/>
              </a:ext>
            </a:extLst>
          </p:cNvPr>
          <p:cNvSpPr txBox="1"/>
          <p:nvPr/>
        </p:nvSpPr>
        <p:spPr>
          <a:xfrm>
            <a:off x="2521319" y="3654229"/>
            <a:ext cx="1789846" cy="369332"/>
          </a:xfrm>
          <a:prstGeom prst="rect">
            <a:avLst/>
          </a:prstGeom>
          <a:noFill/>
        </p:spPr>
        <p:txBody>
          <a:bodyPr wrap="square">
            <a:spAutoFit/>
          </a:bodyPr>
          <a:lstStyle/>
          <a:p>
            <a:r>
              <a:rPr lang="en-US" dirty="0"/>
              <a:t>(Grades 1-5)</a:t>
            </a:r>
          </a:p>
        </p:txBody>
      </p:sp>
      <p:sp>
        <p:nvSpPr>
          <p:cNvPr id="18" name="TextBox 17">
            <a:extLst>
              <a:ext uri="{FF2B5EF4-FFF2-40B4-BE49-F238E27FC236}">
                <a16:creationId xmlns:a16="http://schemas.microsoft.com/office/drawing/2014/main" id="{F7D7C1D6-6FC4-9758-C861-8CE64F68AFF0}"/>
              </a:ext>
            </a:extLst>
          </p:cNvPr>
          <p:cNvSpPr txBox="1"/>
          <p:nvPr/>
        </p:nvSpPr>
        <p:spPr>
          <a:xfrm>
            <a:off x="4538570" y="3600194"/>
            <a:ext cx="1681810" cy="369332"/>
          </a:xfrm>
          <a:prstGeom prst="rect">
            <a:avLst/>
          </a:prstGeom>
          <a:noFill/>
        </p:spPr>
        <p:txBody>
          <a:bodyPr wrap="square">
            <a:spAutoFit/>
          </a:bodyPr>
          <a:lstStyle/>
          <a:p>
            <a:r>
              <a:rPr lang="en-US" dirty="0"/>
              <a:t>(Grades 6-10)</a:t>
            </a:r>
            <a:endParaRPr lang="en-CA" dirty="0"/>
          </a:p>
        </p:txBody>
      </p:sp>
      <p:sp>
        <p:nvSpPr>
          <p:cNvPr id="20" name="TextBox 19">
            <a:extLst>
              <a:ext uri="{FF2B5EF4-FFF2-40B4-BE49-F238E27FC236}">
                <a16:creationId xmlns:a16="http://schemas.microsoft.com/office/drawing/2014/main" id="{580B3EC3-6703-0C95-9859-D3457ADA40BC}"/>
              </a:ext>
            </a:extLst>
          </p:cNvPr>
          <p:cNvSpPr txBox="1"/>
          <p:nvPr/>
        </p:nvSpPr>
        <p:spPr>
          <a:xfrm>
            <a:off x="4475544" y="1219332"/>
            <a:ext cx="1494613" cy="369332"/>
          </a:xfrm>
          <a:prstGeom prst="rect">
            <a:avLst/>
          </a:prstGeom>
          <a:noFill/>
        </p:spPr>
        <p:txBody>
          <a:bodyPr wrap="square">
            <a:spAutoFit/>
          </a:bodyPr>
          <a:lstStyle/>
          <a:p>
            <a:r>
              <a:rPr lang="en-US" dirty="0"/>
              <a:t>Spike Prime</a:t>
            </a:r>
            <a:endParaRPr lang="en-CA" dirty="0"/>
          </a:p>
        </p:txBody>
      </p:sp>
      <p:pic>
        <p:nvPicPr>
          <p:cNvPr id="3" name="Picture 6">
            <a:extLst>
              <a:ext uri="{FF2B5EF4-FFF2-40B4-BE49-F238E27FC236}">
                <a16:creationId xmlns:a16="http://schemas.microsoft.com/office/drawing/2014/main" id="{23B8CCFF-86CD-C763-17F5-48DF4C846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60" y="1902843"/>
            <a:ext cx="1635802" cy="16358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D2FEE7-51AB-D55A-A2CA-5AF29FB1E2AE}"/>
              </a:ext>
            </a:extLst>
          </p:cNvPr>
          <p:cNvSpPr txBox="1"/>
          <p:nvPr/>
        </p:nvSpPr>
        <p:spPr>
          <a:xfrm>
            <a:off x="614855" y="1152167"/>
            <a:ext cx="1646213" cy="646331"/>
          </a:xfrm>
          <a:prstGeom prst="rect">
            <a:avLst/>
          </a:prstGeom>
          <a:noFill/>
        </p:spPr>
        <p:txBody>
          <a:bodyPr wrap="square">
            <a:spAutoFit/>
          </a:bodyPr>
          <a:lstStyle/>
          <a:p>
            <a:r>
              <a:rPr lang="en-US" dirty="0"/>
              <a:t>BricQ Motion Essential</a:t>
            </a:r>
            <a:endParaRPr lang="en-CA" dirty="0"/>
          </a:p>
        </p:txBody>
      </p:sp>
      <p:sp>
        <p:nvSpPr>
          <p:cNvPr id="6" name="TextBox 5">
            <a:extLst>
              <a:ext uri="{FF2B5EF4-FFF2-40B4-BE49-F238E27FC236}">
                <a16:creationId xmlns:a16="http://schemas.microsoft.com/office/drawing/2014/main" id="{F0CAB637-2E8A-92FF-5FBC-ABBDD428BDF4}"/>
              </a:ext>
            </a:extLst>
          </p:cNvPr>
          <p:cNvSpPr txBox="1"/>
          <p:nvPr/>
        </p:nvSpPr>
        <p:spPr>
          <a:xfrm>
            <a:off x="688758" y="3654229"/>
            <a:ext cx="1567104" cy="369332"/>
          </a:xfrm>
          <a:prstGeom prst="rect">
            <a:avLst/>
          </a:prstGeom>
          <a:noFill/>
        </p:spPr>
        <p:txBody>
          <a:bodyPr wrap="square">
            <a:spAutoFit/>
          </a:bodyPr>
          <a:lstStyle/>
          <a:p>
            <a:r>
              <a:rPr lang="en-US" dirty="0"/>
              <a:t>(Grades 1-5)</a:t>
            </a:r>
          </a:p>
        </p:txBody>
      </p:sp>
    </p:spTree>
    <p:extLst>
      <p:ext uri="{BB962C8B-B14F-4D97-AF65-F5344CB8AC3E}">
        <p14:creationId xmlns:p14="http://schemas.microsoft.com/office/powerpoint/2010/main" val="318729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B66B264-B239-4DF8-8C81-BA0DA9AB8058}"/>
              </a:ext>
            </a:extLst>
          </p:cNvPr>
          <p:cNvPicPr>
            <a:picLocks noChangeAspect="1"/>
          </p:cNvPicPr>
          <p:nvPr/>
        </p:nvPicPr>
        <p:blipFill rotWithShape="1">
          <a:blip r:embed="rId3"/>
          <a:srcRect t="21204"/>
          <a:stretch/>
        </p:blipFill>
        <p:spPr>
          <a:xfrm>
            <a:off x="-7990" y="902453"/>
            <a:ext cx="9115025" cy="4052854"/>
          </a:xfrm>
          <a:prstGeom prst="rect">
            <a:avLst/>
          </a:prstGeom>
        </p:spPr>
      </p:pic>
      <p:sp>
        <p:nvSpPr>
          <p:cNvPr id="24" name="Rounded Rectangle 34">
            <a:extLst>
              <a:ext uri="{FF2B5EF4-FFF2-40B4-BE49-F238E27FC236}">
                <a16:creationId xmlns:a16="http://schemas.microsoft.com/office/drawing/2014/main" id="{3F9F44BB-5E63-4ED5-B2E0-FA7DDAF26E02}"/>
              </a:ext>
            </a:extLst>
          </p:cNvPr>
          <p:cNvSpPr/>
          <p:nvPr/>
        </p:nvSpPr>
        <p:spPr>
          <a:xfrm>
            <a:off x="4892040" y="927488"/>
            <a:ext cx="1669620" cy="1218001"/>
          </a:xfrm>
          <a:prstGeom prst="roundRect">
            <a:avLst>
              <a:gd name="adj" fmla="val 12378"/>
            </a:avLst>
          </a:prstGeom>
          <a:solidFill>
            <a:srgbClr val="00B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D6231BE-6455-413E-8143-A2FC38695F6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018085" y="1006782"/>
            <a:ext cx="1350979" cy="900653"/>
          </a:xfrm>
          <a:prstGeom prst="rect">
            <a:avLst/>
          </a:prstGeom>
        </p:spPr>
      </p:pic>
      <p:sp>
        <p:nvSpPr>
          <p:cNvPr id="3" name="Slide Number Placeholder 2">
            <a:extLst>
              <a:ext uri="{FF2B5EF4-FFF2-40B4-BE49-F238E27FC236}">
                <a16:creationId xmlns:a16="http://schemas.microsoft.com/office/drawing/2014/main" id="{64C99238-FD22-D84C-85A3-6B0AC35295D2}"/>
              </a:ext>
            </a:extLst>
          </p:cNvPr>
          <p:cNvSpPr>
            <a:spLocks noGrp="1"/>
          </p:cNvSpPr>
          <p:nvPr>
            <p:ph type="sldNum" sz="quarter" idx="12"/>
          </p:nvPr>
        </p:nvSpPr>
        <p:spPr/>
        <p:txBody>
          <a:bodyPr/>
          <a:lstStyle/>
          <a:p>
            <a:fld id="{B6F15528-21DE-4FAA-801E-634DDDAF4B2B}" type="slidenum">
              <a:rPr lang="en-US" smtClean="0">
                <a:latin typeface="Arial" panose="020B0604020202020204" pitchFamily="34" charset="0"/>
                <a:cs typeface="Arial" panose="020B0604020202020204" pitchFamily="34" charset="0"/>
              </a:rPr>
              <a:pPr/>
              <a:t>12</a:t>
            </a:fld>
            <a:endParaRPr lang="en-US">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AFE9749B-08F8-44DE-93F6-A482A100ACE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965058" y="3229111"/>
            <a:ext cx="1350979" cy="900653"/>
          </a:xfrm>
          <a:prstGeom prst="rect">
            <a:avLst/>
          </a:prstGeom>
        </p:spPr>
      </p:pic>
      <p:pic>
        <p:nvPicPr>
          <p:cNvPr id="22" name="Picture 21">
            <a:extLst>
              <a:ext uri="{FF2B5EF4-FFF2-40B4-BE49-F238E27FC236}">
                <a16:creationId xmlns:a16="http://schemas.microsoft.com/office/drawing/2014/main" id="{7FCECA8F-C2CE-491B-BD2E-963E96B9557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034500" y="3251895"/>
            <a:ext cx="1350978" cy="900652"/>
          </a:xfrm>
          <a:prstGeom prst="rect">
            <a:avLst/>
          </a:prstGeom>
        </p:spPr>
      </p:pic>
      <p:sp>
        <p:nvSpPr>
          <p:cNvPr id="35" name="TextBox 34">
            <a:extLst>
              <a:ext uri="{FF2B5EF4-FFF2-40B4-BE49-F238E27FC236}">
                <a16:creationId xmlns:a16="http://schemas.microsoft.com/office/drawing/2014/main" id="{27D5D7EE-7AAC-494A-9009-DF4F037B5F99}"/>
              </a:ext>
            </a:extLst>
          </p:cNvPr>
          <p:cNvSpPr txBox="1"/>
          <p:nvPr/>
        </p:nvSpPr>
        <p:spPr>
          <a:xfrm>
            <a:off x="5018086" y="1897179"/>
            <a:ext cx="1350979" cy="215444"/>
          </a:xfrm>
          <a:prstGeom prst="rect">
            <a:avLst/>
          </a:prstGeom>
          <a:noFill/>
        </p:spPr>
        <p:txBody>
          <a:bodyPr wrap="square" lIns="0" tIns="0" rIns="0" bIns="0" rtlCol="0">
            <a:spAutoFit/>
          </a:bodyPr>
          <a:lstStyle/>
          <a:p>
            <a:pPr algn="ctr"/>
            <a:r>
              <a:rPr lang="da-DK" sz="700">
                <a:solidFill>
                  <a:schemeClr val="bg1"/>
                </a:solidFill>
                <a:latin typeface="Arial" panose="020B0604020202020204" pitchFamily="34" charset="0"/>
                <a:cs typeface="Arial" panose="020B0604020202020204" pitchFamily="34" charset="0"/>
              </a:rPr>
              <a:t>LEGO</a:t>
            </a:r>
            <a:r>
              <a:rPr lang="da-DK" sz="700" baseline="30000">
                <a:solidFill>
                  <a:schemeClr val="bg1"/>
                </a:solidFill>
                <a:latin typeface="Arial" panose="020B0604020202020204" pitchFamily="34" charset="0"/>
                <a:cs typeface="Arial" panose="020B0604020202020204" pitchFamily="34" charset="0"/>
              </a:rPr>
              <a:t>®</a:t>
            </a:r>
            <a:r>
              <a:rPr lang="da-DK" sz="700">
                <a:solidFill>
                  <a:schemeClr val="bg1"/>
                </a:solidFill>
                <a:latin typeface="Arial" panose="020B0604020202020204" pitchFamily="34" charset="0"/>
                <a:cs typeface="Arial" panose="020B0604020202020204" pitchFamily="34" charset="0"/>
              </a:rPr>
              <a:t> Education</a:t>
            </a:r>
          </a:p>
          <a:p>
            <a:pPr algn="ctr"/>
            <a:r>
              <a:rPr lang="en-US" sz="700" b="1">
                <a:solidFill>
                  <a:schemeClr val="bg1"/>
                </a:solidFill>
                <a:latin typeface="Arial" panose="020B0604020202020204" pitchFamily="34" charset="0"/>
                <a:cs typeface="Arial" panose="020B0604020202020204" pitchFamily="34" charset="0"/>
              </a:rPr>
              <a:t>SPIKE™ Essential</a:t>
            </a:r>
          </a:p>
        </p:txBody>
      </p:sp>
      <p:sp>
        <p:nvSpPr>
          <p:cNvPr id="36" name="TextBox 35">
            <a:extLst>
              <a:ext uri="{FF2B5EF4-FFF2-40B4-BE49-F238E27FC236}">
                <a16:creationId xmlns:a16="http://schemas.microsoft.com/office/drawing/2014/main" id="{7D94A46F-ABF4-8F47-AE37-E5B17EBB0E5A}"/>
              </a:ext>
            </a:extLst>
          </p:cNvPr>
          <p:cNvSpPr txBox="1"/>
          <p:nvPr/>
        </p:nvSpPr>
        <p:spPr>
          <a:xfrm>
            <a:off x="6995440" y="1902380"/>
            <a:ext cx="1350979" cy="215444"/>
          </a:xfrm>
          <a:prstGeom prst="rect">
            <a:avLst/>
          </a:prstGeom>
          <a:noFill/>
        </p:spPr>
        <p:txBody>
          <a:bodyPr wrap="square" lIns="0" tIns="0" rIns="0" bIns="0" rtlCol="0">
            <a:spAutoFit/>
          </a:bodyPr>
          <a:lstStyle/>
          <a:p>
            <a:pPr algn="ctr"/>
            <a:r>
              <a:rPr lang="da-DK" sz="700">
                <a:latin typeface="Arial" panose="020B0604020202020204" pitchFamily="34" charset="0"/>
                <a:cs typeface="Arial" panose="020B0604020202020204" pitchFamily="34" charset="0"/>
              </a:rPr>
              <a:t>LEGO® Education</a:t>
            </a:r>
          </a:p>
          <a:p>
            <a:pPr algn="ctr"/>
            <a:r>
              <a:rPr lang="en-US" sz="700" b="1">
                <a:latin typeface="Arial" panose="020B0604020202020204" pitchFamily="34" charset="0"/>
                <a:cs typeface="Arial" panose="020B0604020202020204" pitchFamily="34" charset="0"/>
              </a:rPr>
              <a:t>SPIKE™ Prime</a:t>
            </a:r>
          </a:p>
        </p:txBody>
      </p:sp>
      <p:sp>
        <p:nvSpPr>
          <p:cNvPr id="37" name="TextBox 36">
            <a:extLst>
              <a:ext uri="{FF2B5EF4-FFF2-40B4-BE49-F238E27FC236}">
                <a16:creationId xmlns:a16="http://schemas.microsoft.com/office/drawing/2014/main" id="{0AEF750C-2727-854B-852B-E18E365D010E}"/>
              </a:ext>
            </a:extLst>
          </p:cNvPr>
          <p:cNvSpPr txBox="1"/>
          <p:nvPr/>
        </p:nvSpPr>
        <p:spPr>
          <a:xfrm>
            <a:off x="5980649" y="4126201"/>
            <a:ext cx="1350979" cy="215444"/>
          </a:xfrm>
          <a:prstGeom prst="rect">
            <a:avLst/>
          </a:prstGeom>
          <a:noFill/>
        </p:spPr>
        <p:txBody>
          <a:bodyPr wrap="square" lIns="0" tIns="0" rIns="0" bIns="0" rtlCol="0">
            <a:spAutoFit/>
          </a:bodyPr>
          <a:lstStyle/>
          <a:p>
            <a:pPr algn="ctr"/>
            <a:r>
              <a:rPr lang="da-DK" sz="700">
                <a:latin typeface="Arial" panose="020B0604020202020204" pitchFamily="34" charset="0"/>
                <a:cs typeface="Arial" panose="020B0604020202020204" pitchFamily="34" charset="0"/>
              </a:rPr>
              <a:t>LEGO</a:t>
            </a:r>
            <a:r>
              <a:rPr lang="da-DK" sz="600">
                <a:latin typeface="Arial" panose="020B0604020202020204" pitchFamily="34" charset="0"/>
                <a:cs typeface="Arial" panose="020B0604020202020204" pitchFamily="34" charset="0"/>
              </a:rPr>
              <a:t>®</a:t>
            </a:r>
            <a:r>
              <a:rPr lang="da-DK" sz="700">
                <a:latin typeface="Arial" panose="020B0604020202020204" pitchFamily="34" charset="0"/>
                <a:cs typeface="Arial" panose="020B0604020202020204" pitchFamily="34" charset="0"/>
              </a:rPr>
              <a:t> Education</a:t>
            </a:r>
          </a:p>
          <a:p>
            <a:pPr algn="ctr"/>
            <a:r>
              <a:rPr lang="en-US" sz="700" b="1" err="1">
                <a:latin typeface="Arial" panose="020B0604020202020204" pitchFamily="34" charset="0"/>
                <a:cs typeface="Arial" panose="020B0604020202020204" pitchFamily="34" charset="0"/>
              </a:rPr>
              <a:t>BricQ</a:t>
            </a:r>
            <a:r>
              <a:rPr lang="en-US" sz="700" b="1">
                <a:latin typeface="Arial" panose="020B0604020202020204" pitchFamily="34" charset="0"/>
                <a:cs typeface="Arial" panose="020B0604020202020204" pitchFamily="34" charset="0"/>
              </a:rPr>
              <a:t> Motion Prime</a:t>
            </a:r>
          </a:p>
        </p:txBody>
      </p:sp>
      <p:sp>
        <p:nvSpPr>
          <p:cNvPr id="38" name="TextBox 37">
            <a:extLst>
              <a:ext uri="{FF2B5EF4-FFF2-40B4-BE49-F238E27FC236}">
                <a16:creationId xmlns:a16="http://schemas.microsoft.com/office/drawing/2014/main" id="{E067183C-1FA4-094F-BD94-EF6C6131BE6B}"/>
              </a:ext>
            </a:extLst>
          </p:cNvPr>
          <p:cNvSpPr txBox="1"/>
          <p:nvPr/>
        </p:nvSpPr>
        <p:spPr>
          <a:xfrm>
            <a:off x="4002384" y="4126201"/>
            <a:ext cx="1350979" cy="215444"/>
          </a:xfrm>
          <a:prstGeom prst="rect">
            <a:avLst/>
          </a:prstGeom>
          <a:noFill/>
        </p:spPr>
        <p:txBody>
          <a:bodyPr wrap="square" lIns="0" tIns="0" rIns="0" bIns="0" rtlCol="0">
            <a:spAutoFit/>
          </a:bodyPr>
          <a:lstStyle/>
          <a:p>
            <a:pPr algn="ctr"/>
            <a:r>
              <a:rPr lang="da-DK" sz="700">
                <a:latin typeface="Arial" panose="020B0604020202020204" pitchFamily="34" charset="0"/>
                <a:cs typeface="Arial" panose="020B0604020202020204" pitchFamily="34" charset="0"/>
              </a:rPr>
              <a:t>LEGO</a:t>
            </a:r>
            <a:r>
              <a:rPr lang="da-DK" sz="600">
                <a:latin typeface="Arial" panose="020B0604020202020204" pitchFamily="34" charset="0"/>
                <a:cs typeface="Arial" panose="020B0604020202020204" pitchFamily="34" charset="0"/>
              </a:rPr>
              <a:t>®</a:t>
            </a:r>
            <a:r>
              <a:rPr lang="da-DK" sz="700">
                <a:latin typeface="Arial" panose="020B0604020202020204" pitchFamily="34" charset="0"/>
                <a:cs typeface="Arial" panose="020B0604020202020204" pitchFamily="34" charset="0"/>
              </a:rPr>
              <a:t> Education</a:t>
            </a:r>
          </a:p>
          <a:p>
            <a:pPr algn="ctr"/>
            <a:r>
              <a:rPr lang="en-US" sz="700" b="1" err="1">
                <a:latin typeface="Arial" panose="020B0604020202020204" pitchFamily="34" charset="0"/>
                <a:cs typeface="Arial" panose="020B0604020202020204" pitchFamily="34" charset="0"/>
              </a:rPr>
              <a:t>BricQ</a:t>
            </a:r>
            <a:r>
              <a:rPr lang="en-US" sz="700" b="1">
                <a:latin typeface="Arial" panose="020B0604020202020204" pitchFamily="34" charset="0"/>
                <a:cs typeface="Arial" panose="020B0604020202020204" pitchFamily="34" charset="0"/>
              </a:rPr>
              <a:t> Motion Essential</a:t>
            </a:r>
          </a:p>
        </p:txBody>
      </p:sp>
      <p:sp>
        <p:nvSpPr>
          <p:cNvPr id="31" name="Title 1">
            <a:extLst>
              <a:ext uri="{FF2B5EF4-FFF2-40B4-BE49-F238E27FC236}">
                <a16:creationId xmlns:a16="http://schemas.microsoft.com/office/drawing/2014/main" id="{AD20DC6B-5731-4532-8547-0A3903C7A867}"/>
              </a:ext>
            </a:extLst>
          </p:cNvPr>
          <p:cNvSpPr txBox="1">
            <a:spLocks/>
          </p:cNvSpPr>
          <p:nvPr/>
        </p:nvSpPr>
        <p:spPr>
          <a:xfrm>
            <a:off x="313744" y="301725"/>
            <a:ext cx="8664001"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spc="-100" baseline="0">
                <a:solidFill>
                  <a:schemeClr val="tx1"/>
                </a:solidFill>
                <a:latin typeface="Cera Pro" pitchFamily="2" charset="0"/>
                <a:ea typeface="+mj-ea"/>
                <a:cs typeface="+mj-cs"/>
              </a:defRPr>
            </a:lvl1pPr>
          </a:lstStyle>
          <a:p>
            <a:r>
              <a:rPr lang="en-US" sz="2400" dirty="0">
                <a:latin typeface="Arial" panose="020B0604020202020204" pitchFamily="34" charset="0"/>
                <a:cs typeface="Arial" panose="020B0604020202020204" pitchFamily="34" charset="0"/>
              </a:rPr>
              <a:t>These are part of the LEGO Learning System</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CD5E7F4-944A-4BBA-AE96-7D75694A8BB6}"/>
              </a:ext>
            </a:extLst>
          </p:cNvPr>
          <p:cNvSpPr/>
          <p:nvPr/>
        </p:nvSpPr>
        <p:spPr>
          <a:xfrm>
            <a:off x="244894" y="848213"/>
            <a:ext cx="3482751" cy="738664"/>
          </a:xfrm>
          <a:prstGeom prst="rect">
            <a:avLst/>
          </a:prstGeom>
        </p:spPr>
        <p:txBody>
          <a:bodyPr wrap="square">
            <a:spAutoFit/>
          </a:bodyPr>
          <a:lstStyle/>
          <a:p>
            <a:br>
              <a:rPr lang="en-US" sz="1400">
                <a:solidFill>
                  <a:prstClr val="black"/>
                </a:solidFill>
                <a:latin typeface="Arial" panose="020B0604020202020204" pitchFamily="34" charset="0"/>
                <a:cs typeface="Arial" panose="020B0604020202020204" pitchFamily="34" charset="0"/>
              </a:rPr>
            </a:br>
            <a:r>
              <a:rPr lang="en-US" sz="1400">
                <a:solidFill>
                  <a:prstClr val="black"/>
                </a:solidFill>
                <a:latin typeface="Arial" panose="020B0604020202020204" pitchFamily="34" charset="0"/>
                <a:cs typeface="Arial" panose="020B0604020202020204" pitchFamily="34" charset="0"/>
              </a:rPr>
              <a:t>An </a:t>
            </a:r>
            <a:r>
              <a:rPr lang="en-US" sz="1400" b="1" i="1">
                <a:solidFill>
                  <a:prstClr val="black"/>
                </a:solidFill>
                <a:latin typeface="Arial" panose="020B0604020202020204" pitchFamily="34" charset="0"/>
                <a:cs typeface="Arial" panose="020B0604020202020204" pitchFamily="34" charset="0"/>
              </a:rPr>
              <a:t>intuitive</a:t>
            </a:r>
            <a:r>
              <a:rPr lang="en-US" sz="1400">
                <a:solidFill>
                  <a:prstClr val="black"/>
                </a:solidFill>
                <a:latin typeface="Arial" panose="020B0604020202020204" pitchFamily="34" charset="0"/>
                <a:cs typeface="Arial" panose="020B0604020202020204" pitchFamily="34" charset="0"/>
              </a:rPr>
              <a:t>, </a:t>
            </a:r>
            <a:r>
              <a:rPr lang="en-US" sz="1400" b="1" i="1">
                <a:latin typeface="Arial" panose="020B0604020202020204" pitchFamily="34" charset="0"/>
                <a:cs typeface="Arial" panose="020B0604020202020204" pitchFamily="34" charset="0"/>
              </a:rPr>
              <a:t>inclusive</a:t>
            </a:r>
            <a:r>
              <a:rPr lang="en-US" sz="1400" i="1">
                <a:latin typeface="Arial" panose="020B0604020202020204" pitchFamily="34" charset="0"/>
                <a:cs typeface="Arial" panose="020B0604020202020204" pitchFamily="34" charset="0"/>
              </a:rPr>
              <a:t>,</a:t>
            </a:r>
            <a:r>
              <a:rPr lang="en-US" sz="1400">
                <a:latin typeface="Arial" panose="020B0604020202020204" pitchFamily="34" charset="0"/>
                <a:cs typeface="Arial" panose="020B0604020202020204" pitchFamily="34" charset="0"/>
              </a:rPr>
              <a:t> and highly </a:t>
            </a:r>
            <a:r>
              <a:rPr lang="en-US" sz="1400" b="1" i="1">
                <a:latin typeface="Arial" panose="020B0604020202020204" pitchFamily="34" charset="0"/>
                <a:cs typeface="Arial" panose="020B0604020202020204" pitchFamily="34" charset="0"/>
              </a:rPr>
              <a:t>adaptable</a:t>
            </a:r>
            <a:r>
              <a:rPr lang="en-US" sz="1400">
                <a:latin typeface="Arial" panose="020B0604020202020204" pitchFamily="34" charset="0"/>
                <a:cs typeface="Arial" panose="020B0604020202020204" pitchFamily="34" charset="0"/>
              </a:rPr>
              <a:t> hands-on learning system.</a:t>
            </a:r>
          </a:p>
        </p:txBody>
      </p:sp>
      <p:sp>
        <p:nvSpPr>
          <p:cNvPr id="33" name="Rectangle 32">
            <a:extLst>
              <a:ext uri="{FF2B5EF4-FFF2-40B4-BE49-F238E27FC236}">
                <a16:creationId xmlns:a16="http://schemas.microsoft.com/office/drawing/2014/main" id="{3813AAF5-04E2-4ED3-8016-7B003A4E2919}"/>
              </a:ext>
            </a:extLst>
          </p:cNvPr>
          <p:cNvSpPr/>
          <p:nvPr/>
        </p:nvSpPr>
        <p:spPr>
          <a:xfrm>
            <a:off x="0" y="1671794"/>
            <a:ext cx="3727645" cy="2176306"/>
          </a:xfrm>
          <a:prstGeom prst="rect">
            <a:avLst/>
          </a:prstGeom>
          <a:solidFill>
            <a:srgbClr val="00B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E0CCAFC5-1EC4-4F81-BB02-B5B85A2EEC89}"/>
              </a:ext>
            </a:extLst>
          </p:cNvPr>
          <p:cNvSpPr/>
          <p:nvPr/>
        </p:nvSpPr>
        <p:spPr>
          <a:xfrm>
            <a:off x="6691875" y="2550909"/>
            <a:ext cx="951482" cy="230832"/>
          </a:xfrm>
          <a:prstGeom prst="rect">
            <a:avLst/>
          </a:prstGeom>
          <a:noFill/>
        </p:spPr>
        <p:txBody>
          <a:bodyPr wrap="square">
            <a:spAutoFit/>
          </a:bodyPr>
          <a:lstStyle/>
          <a:p>
            <a:pPr algn="ctr"/>
            <a:r>
              <a:rPr lang="en-US" sz="900" dirty="0">
                <a:solidFill>
                  <a:schemeClr val="bg1"/>
                </a:solidFill>
                <a:latin typeface="Arial" panose="020B0604020202020204" pitchFamily="34" charset="0"/>
                <a:cs typeface="Arial" panose="020B0604020202020204" pitchFamily="34" charset="0"/>
              </a:rPr>
              <a:t>MIDDLE</a:t>
            </a:r>
          </a:p>
        </p:txBody>
      </p:sp>
      <p:sp>
        <p:nvSpPr>
          <p:cNvPr id="41" name="Rectangle 40">
            <a:extLst>
              <a:ext uri="{FF2B5EF4-FFF2-40B4-BE49-F238E27FC236}">
                <a16:creationId xmlns:a16="http://schemas.microsoft.com/office/drawing/2014/main" id="{039D46A1-109F-4FBF-9223-BB1EC8344AD5}"/>
              </a:ext>
            </a:extLst>
          </p:cNvPr>
          <p:cNvSpPr/>
          <p:nvPr/>
        </p:nvSpPr>
        <p:spPr>
          <a:xfrm>
            <a:off x="4801146" y="2550909"/>
            <a:ext cx="811380" cy="230832"/>
          </a:xfrm>
          <a:prstGeom prst="rect">
            <a:avLst/>
          </a:prstGeom>
          <a:noFill/>
        </p:spPr>
        <p:txBody>
          <a:bodyPr wrap="square">
            <a:spAutoFit/>
          </a:bodyPr>
          <a:lstStyle/>
          <a:p>
            <a:pPr algn="ctr"/>
            <a:r>
              <a:rPr lang="en-US" sz="900">
                <a:solidFill>
                  <a:schemeClr val="bg1"/>
                </a:solidFill>
                <a:latin typeface="Arial" panose="020B0604020202020204" pitchFamily="34" charset="0"/>
                <a:cs typeface="Arial" panose="020B0604020202020204" pitchFamily="34" charset="0"/>
              </a:rPr>
              <a:t>PRIMARY</a:t>
            </a:r>
          </a:p>
        </p:txBody>
      </p:sp>
      <p:pic>
        <p:nvPicPr>
          <p:cNvPr id="5" name="Picture 4" descr="A picture containing toy&#10;&#10;Description automatically generated">
            <a:extLst>
              <a:ext uri="{FF2B5EF4-FFF2-40B4-BE49-F238E27FC236}">
                <a16:creationId xmlns:a16="http://schemas.microsoft.com/office/drawing/2014/main" id="{4B1CEB2E-56A4-4245-91E3-267B5C4B5ED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7476" t="11291" r="5520" b="16832"/>
          <a:stretch/>
        </p:blipFill>
        <p:spPr>
          <a:xfrm>
            <a:off x="-79362" y="1841368"/>
            <a:ext cx="3742817" cy="1649914"/>
          </a:xfrm>
          <a:prstGeom prst="rect">
            <a:avLst/>
          </a:prstGeom>
        </p:spPr>
      </p:pic>
      <p:sp>
        <p:nvSpPr>
          <p:cNvPr id="23" name="Rounded Rectangle 34">
            <a:extLst>
              <a:ext uri="{FF2B5EF4-FFF2-40B4-BE49-F238E27FC236}">
                <a16:creationId xmlns:a16="http://schemas.microsoft.com/office/drawing/2014/main" id="{3C5F6A0E-9D82-4D25-AF4B-D1F112801716}"/>
              </a:ext>
            </a:extLst>
          </p:cNvPr>
          <p:cNvSpPr/>
          <p:nvPr/>
        </p:nvSpPr>
        <p:spPr>
          <a:xfrm>
            <a:off x="6853935" y="919515"/>
            <a:ext cx="1669620" cy="1218001"/>
          </a:xfrm>
          <a:prstGeom prst="roundRect">
            <a:avLst>
              <a:gd name="adj" fmla="val 12378"/>
            </a:avLst>
          </a:prstGeom>
          <a:solidFill>
            <a:srgbClr val="00D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E0D48812-4B6C-439E-A942-552AE5F5768F}"/>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026234" y="996972"/>
            <a:ext cx="1350980" cy="945686"/>
          </a:xfrm>
          <a:prstGeom prst="rect">
            <a:avLst/>
          </a:prstGeom>
        </p:spPr>
      </p:pic>
      <p:sp>
        <p:nvSpPr>
          <p:cNvPr id="25" name="TextBox 24">
            <a:extLst>
              <a:ext uri="{FF2B5EF4-FFF2-40B4-BE49-F238E27FC236}">
                <a16:creationId xmlns:a16="http://schemas.microsoft.com/office/drawing/2014/main" id="{DB79B9DA-48B8-4DBC-ADB4-5C46FE9BA0BD}"/>
              </a:ext>
            </a:extLst>
          </p:cNvPr>
          <p:cNvSpPr txBox="1"/>
          <p:nvPr/>
        </p:nvSpPr>
        <p:spPr>
          <a:xfrm>
            <a:off x="7026234" y="1882688"/>
            <a:ext cx="1350979" cy="215444"/>
          </a:xfrm>
          <a:prstGeom prst="rect">
            <a:avLst/>
          </a:prstGeom>
          <a:noFill/>
        </p:spPr>
        <p:txBody>
          <a:bodyPr wrap="square" lIns="0" tIns="0" rIns="0" bIns="0" rtlCol="0">
            <a:spAutoFit/>
          </a:bodyPr>
          <a:lstStyle/>
          <a:p>
            <a:pPr algn="ctr"/>
            <a:r>
              <a:rPr lang="da-DK" sz="700">
                <a:solidFill>
                  <a:schemeClr val="bg1"/>
                </a:solidFill>
                <a:latin typeface="Arial" panose="020B0604020202020204" pitchFamily="34" charset="0"/>
                <a:cs typeface="Arial" panose="020B0604020202020204" pitchFamily="34" charset="0"/>
              </a:rPr>
              <a:t>LEGO</a:t>
            </a:r>
            <a:r>
              <a:rPr lang="da-DK" sz="700" baseline="30000">
                <a:solidFill>
                  <a:schemeClr val="bg1"/>
                </a:solidFill>
                <a:latin typeface="Arial" panose="020B0604020202020204" pitchFamily="34" charset="0"/>
                <a:cs typeface="Arial" panose="020B0604020202020204" pitchFamily="34" charset="0"/>
              </a:rPr>
              <a:t>®  </a:t>
            </a:r>
            <a:r>
              <a:rPr lang="da-DK" sz="700">
                <a:solidFill>
                  <a:schemeClr val="bg1"/>
                </a:solidFill>
                <a:latin typeface="Arial" panose="020B0604020202020204" pitchFamily="34" charset="0"/>
                <a:cs typeface="Arial" panose="020B0604020202020204" pitchFamily="34" charset="0"/>
              </a:rPr>
              <a:t>Education</a:t>
            </a:r>
          </a:p>
          <a:p>
            <a:pPr algn="ctr"/>
            <a:r>
              <a:rPr lang="en-US" sz="700" b="1">
                <a:solidFill>
                  <a:schemeClr val="bg1"/>
                </a:solidFill>
                <a:latin typeface="Arial" panose="020B0604020202020204" pitchFamily="34" charset="0"/>
                <a:cs typeface="Arial" panose="020B0604020202020204" pitchFamily="34" charset="0"/>
              </a:rPr>
              <a:t>SPIKE™ Prime</a:t>
            </a:r>
          </a:p>
        </p:txBody>
      </p:sp>
    </p:spTree>
    <p:extLst>
      <p:ext uri="{BB962C8B-B14F-4D97-AF65-F5344CB8AC3E}">
        <p14:creationId xmlns:p14="http://schemas.microsoft.com/office/powerpoint/2010/main" val="87094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8FEE-D505-597E-134D-8C944C1A9665}"/>
              </a:ext>
            </a:extLst>
          </p:cNvPr>
          <p:cNvSpPr>
            <a:spLocks noGrp="1"/>
          </p:cNvSpPr>
          <p:nvPr>
            <p:ph type="title"/>
          </p:nvPr>
        </p:nvSpPr>
        <p:spPr>
          <a:xfrm>
            <a:off x="381684" y="900009"/>
            <a:ext cx="8229602" cy="276999"/>
          </a:xfrm>
        </p:spPr>
        <p:txBody>
          <a:bodyPr/>
          <a:lstStyle/>
          <a:p>
            <a:r>
              <a:rPr lang="en-US" sz="2000" dirty="0"/>
              <a:t>BricQ Motion: Purposeful Analog Learning for a Digital Steam World</a:t>
            </a:r>
            <a:endParaRPr lang="en-CA" sz="2000" dirty="0"/>
          </a:p>
        </p:txBody>
      </p:sp>
      <p:sp>
        <p:nvSpPr>
          <p:cNvPr id="3" name="Slide Number Placeholder 2">
            <a:extLst>
              <a:ext uri="{FF2B5EF4-FFF2-40B4-BE49-F238E27FC236}">
                <a16:creationId xmlns:a16="http://schemas.microsoft.com/office/drawing/2014/main" id="{E01E425D-DC4E-94DE-EE1F-561CAE922F49}"/>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2050" name="Picture 2">
            <a:extLst>
              <a:ext uri="{FF2B5EF4-FFF2-40B4-BE49-F238E27FC236}">
                <a16:creationId xmlns:a16="http://schemas.microsoft.com/office/drawing/2014/main" id="{628C19FD-40D5-BE20-1965-71518F081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216" y="2390560"/>
            <a:ext cx="2752084" cy="2064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EGO Education BricQ Motion">
            <a:extLst>
              <a:ext uri="{FF2B5EF4-FFF2-40B4-BE49-F238E27FC236}">
                <a16:creationId xmlns:a16="http://schemas.microsoft.com/office/drawing/2014/main" id="{61E6A8AB-CFA8-966E-4AB7-2F9E40D97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400" y="2681696"/>
            <a:ext cx="2157968" cy="16184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38772AF-F098-8756-D8B5-10AB6AEDF9D0}"/>
              </a:ext>
            </a:extLst>
          </p:cNvPr>
          <p:cNvSpPr txBox="1">
            <a:spLocks/>
          </p:cNvSpPr>
          <p:nvPr/>
        </p:nvSpPr>
        <p:spPr>
          <a:xfrm>
            <a:off x="416195" y="376848"/>
            <a:ext cx="8229602" cy="3877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spc="-100" baseline="0">
                <a:solidFill>
                  <a:schemeClr val="tx1"/>
                </a:solidFill>
                <a:latin typeface="+mj-lt"/>
                <a:ea typeface="+mj-ea"/>
                <a:cs typeface="+mj-cs"/>
              </a:defRPr>
            </a:lvl1pPr>
          </a:lstStyle>
          <a:p>
            <a:r>
              <a:rPr lang="en-US" dirty="0"/>
              <a:t>What is LEGO Education’s BricQ Motion?</a:t>
            </a:r>
            <a:endParaRPr lang="en-CA" dirty="0"/>
          </a:p>
        </p:txBody>
      </p:sp>
      <p:sp>
        <p:nvSpPr>
          <p:cNvPr id="6" name="TextBox 5">
            <a:extLst>
              <a:ext uri="{FF2B5EF4-FFF2-40B4-BE49-F238E27FC236}">
                <a16:creationId xmlns:a16="http://schemas.microsoft.com/office/drawing/2014/main" id="{D1FE0380-944B-3148-20E0-4A1EED940D09}"/>
              </a:ext>
            </a:extLst>
          </p:cNvPr>
          <p:cNvSpPr txBox="1"/>
          <p:nvPr/>
        </p:nvSpPr>
        <p:spPr>
          <a:xfrm>
            <a:off x="290450" y="1286305"/>
            <a:ext cx="8289056" cy="1200329"/>
          </a:xfrm>
          <a:prstGeom prst="rect">
            <a:avLst/>
          </a:prstGeom>
          <a:noFill/>
        </p:spPr>
        <p:txBody>
          <a:bodyPr wrap="square">
            <a:spAutoFit/>
          </a:bodyPr>
          <a:lstStyle/>
          <a:p>
            <a:r>
              <a:rPr lang="en-US" b="0" i="0" dirty="0">
                <a:solidFill>
                  <a:srgbClr val="3D3D3D"/>
                </a:solidFill>
                <a:effectLst/>
                <a:latin typeface="Open Sans" panose="020B0606030504020204" pitchFamily="34" charset="0"/>
              </a:rPr>
              <a:t>BricQ Motion resources are introductory learning solutions that enable teachers and students to feel more confident in STEAM learning by removing digital barriers and teaching physical science through fun and engaging sports-themed lessons for grades K-8.</a:t>
            </a:r>
            <a:endParaRPr lang="en-CA" dirty="0"/>
          </a:p>
        </p:txBody>
      </p:sp>
    </p:spTree>
    <p:extLst>
      <p:ext uri="{BB962C8B-B14F-4D97-AF65-F5344CB8AC3E}">
        <p14:creationId xmlns:p14="http://schemas.microsoft.com/office/powerpoint/2010/main" val="237952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BA1A-1510-9072-4F6A-8F7ED5685868}"/>
              </a:ext>
            </a:extLst>
          </p:cNvPr>
          <p:cNvSpPr>
            <a:spLocks noGrp="1"/>
          </p:cNvSpPr>
          <p:nvPr>
            <p:ph type="title"/>
          </p:nvPr>
        </p:nvSpPr>
        <p:spPr>
          <a:xfrm>
            <a:off x="457199" y="301502"/>
            <a:ext cx="8229602" cy="387798"/>
          </a:xfrm>
        </p:spPr>
        <p:txBody>
          <a:bodyPr/>
          <a:lstStyle/>
          <a:p>
            <a:r>
              <a:rPr lang="en-CA" b="1" i="0" dirty="0">
                <a:solidFill>
                  <a:srgbClr val="000000"/>
                </a:solidFill>
                <a:effectLst/>
                <a:latin typeface="CeraPro"/>
              </a:rPr>
              <a:t>BricQ Motion Prime</a:t>
            </a:r>
            <a:endParaRPr lang="en-CA" dirty="0"/>
          </a:p>
        </p:txBody>
      </p:sp>
      <p:sp>
        <p:nvSpPr>
          <p:cNvPr id="3" name="Slide Number Placeholder 2">
            <a:extLst>
              <a:ext uri="{FF2B5EF4-FFF2-40B4-BE49-F238E27FC236}">
                <a16:creationId xmlns:a16="http://schemas.microsoft.com/office/drawing/2014/main" id="{237C6D88-061E-F814-1C51-2EADE6B7AD80}"/>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5" name="TextBox 4">
            <a:extLst>
              <a:ext uri="{FF2B5EF4-FFF2-40B4-BE49-F238E27FC236}">
                <a16:creationId xmlns:a16="http://schemas.microsoft.com/office/drawing/2014/main" id="{1084D670-DD74-3671-759C-7ECAC6FC609F}"/>
              </a:ext>
            </a:extLst>
          </p:cNvPr>
          <p:cNvSpPr txBox="1"/>
          <p:nvPr/>
        </p:nvSpPr>
        <p:spPr>
          <a:xfrm>
            <a:off x="375191" y="721533"/>
            <a:ext cx="4572000" cy="369332"/>
          </a:xfrm>
          <a:prstGeom prst="rect">
            <a:avLst/>
          </a:prstGeom>
          <a:noFill/>
        </p:spPr>
        <p:txBody>
          <a:bodyPr wrap="square">
            <a:spAutoFit/>
          </a:bodyPr>
          <a:lstStyle/>
          <a:p>
            <a:r>
              <a:rPr lang="en-US" b="0" i="0" dirty="0">
                <a:solidFill>
                  <a:srgbClr val="555555"/>
                </a:solidFill>
                <a:effectLst/>
                <a:latin typeface="CeraPro"/>
              </a:rPr>
              <a:t>Each set supports 2 students in the classroom.</a:t>
            </a:r>
            <a:endParaRPr lang="en-CA" dirty="0"/>
          </a:p>
        </p:txBody>
      </p:sp>
      <p:pic>
        <p:nvPicPr>
          <p:cNvPr id="7" name="Picture 6">
            <a:extLst>
              <a:ext uri="{FF2B5EF4-FFF2-40B4-BE49-F238E27FC236}">
                <a16:creationId xmlns:a16="http://schemas.microsoft.com/office/drawing/2014/main" id="{166C3F7F-8DDB-B8D4-1759-893589BC39EB}"/>
              </a:ext>
            </a:extLst>
          </p:cNvPr>
          <p:cNvPicPr>
            <a:picLocks noChangeAspect="1"/>
          </p:cNvPicPr>
          <p:nvPr/>
        </p:nvPicPr>
        <p:blipFill>
          <a:blip r:embed="rId2"/>
          <a:stretch>
            <a:fillRect/>
          </a:stretch>
        </p:blipFill>
        <p:spPr>
          <a:xfrm>
            <a:off x="412095" y="1249529"/>
            <a:ext cx="6066614" cy="2200635"/>
          </a:xfrm>
          <a:prstGeom prst="rect">
            <a:avLst/>
          </a:prstGeom>
        </p:spPr>
      </p:pic>
      <p:pic>
        <p:nvPicPr>
          <p:cNvPr id="5122" name="Picture 2">
            <a:extLst>
              <a:ext uri="{FF2B5EF4-FFF2-40B4-BE49-F238E27FC236}">
                <a16:creationId xmlns:a16="http://schemas.microsoft.com/office/drawing/2014/main" id="{E0949509-5C18-3DBE-1D87-FD37CD3AE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341" y="408114"/>
            <a:ext cx="2237564" cy="22375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912FF35-AF56-B897-6973-23AE9F939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55" y="2860855"/>
            <a:ext cx="2201993" cy="220063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AE4FD69-BE85-C108-8B77-AE3CBAA2D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2419" y="2804342"/>
            <a:ext cx="1754835" cy="175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3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A2BD92-9ACC-CC2F-B750-EF1E4DD027A5}"/>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7" name="TextBox 6">
            <a:extLst>
              <a:ext uri="{FF2B5EF4-FFF2-40B4-BE49-F238E27FC236}">
                <a16:creationId xmlns:a16="http://schemas.microsoft.com/office/drawing/2014/main" id="{336F2295-FF58-7D0C-F22F-1B2C18853C9E}"/>
              </a:ext>
            </a:extLst>
          </p:cNvPr>
          <p:cNvSpPr txBox="1"/>
          <p:nvPr/>
        </p:nvSpPr>
        <p:spPr>
          <a:xfrm>
            <a:off x="205698" y="668204"/>
            <a:ext cx="8583698" cy="646331"/>
          </a:xfrm>
          <a:prstGeom prst="rect">
            <a:avLst/>
          </a:prstGeom>
          <a:noFill/>
        </p:spPr>
        <p:txBody>
          <a:bodyPr wrap="square">
            <a:spAutoFit/>
          </a:bodyPr>
          <a:lstStyle/>
          <a:p>
            <a:r>
              <a:rPr lang="en-US" b="0" i="0" dirty="0">
                <a:solidFill>
                  <a:srgbClr val="3D3D3D"/>
                </a:solidFill>
                <a:effectLst/>
                <a:latin typeface="Open Sans" panose="020B0606030504020204" pitchFamily="34" charset="0"/>
              </a:rPr>
              <a:t>The Gymnast lesson comes with detailed plans, including hybrid learning resources and the alignment to education standards:</a:t>
            </a:r>
            <a:endParaRPr lang="en-CA" dirty="0"/>
          </a:p>
        </p:txBody>
      </p:sp>
      <p:pic>
        <p:nvPicPr>
          <p:cNvPr id="3078" name="Picture 6">
            <a:extLst>
              <a:ext uri="{FF2B5EF4-FFF2-40B4-BE49-F238E27FC236}">
                <a16:creationId xmlns:a16="http://schemas.microsoft.com/office/drawing/2014/main" id="{1F30F96A-82CC-907E-B3C3-CDA8592B1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01" y="1554557"/>
            <a:ext cx="5225217" cy="300924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255425DD-647A-BB28-6D62-EC8C3B68B7E5}"/>
              </a:ext>
            </a:extLst>
          </p:cNvPr>
          <p:cNvSpPr>
            <a:spLocks noGrp="1"/>
          </p:cNvSpPr>
          <p:nvPr>
            <p:ph type="title"/>
          </p:nvPr>
        </p:nvSpPr>
        <p:spPr>
          <a:xfrm>
            <a:off x="304109" y="227635"/>
            <a:ext cx="8229602" cy="387798"/>
          </a:xfrm>
        </p:spPr>
        <p:txBody>
          <a:bodyPr/>
          <a:lstStyle/>
          <a:p>
            <a:r>
              <a:rPr lang="en-US" dirty="0"/>
              <a:t>Sample Lesson</a:t>
            </a:r>
            <a:endParaRPr lang="en-CA" dirty="0"/>
          </a:p>
        </p:txBody>
      </p:sp>
      <p:sp>
        <p:nvSpPr>
          <p:cNvPr id="11" name="TextBox 10">
            <a:extLst>
              <a:ext uri="{FF2B5EF4-FFF2-40B4-BE49-F238E27FC236}">
                <a16:creationId xmlns:a16="http://schemas.microsoft.com/office/drawing/2014/main" id="{6C612C98-89A5-6142-5ABA-5CFB1187E317}"/>
              </a:ext>
            </a:extLst>
          </p:cNvPr>
          <p:cNvSpPr txBox="1"/>
          <p:nvPr/>
        </p:nvSpPr>
        <p:spPr>
          <a:xfrm>
            <a:off x="5036667" y="1822713"/>
            <a:ext cx="3656961" cy="1785104"/>
          </a:xfrm>
          <a:prstGeom prst="rect">
            <a:avLst/>
          </a:prstGeom>
          <a:noFill/>
        </p:spPr>
        <p:txBody>
          <a:bodyPr wrap="square">
            <a:spAutoFit/>
          </a:bodyPr>
          <a:lstStyle/>
          <a:p>
            <a:pPr marL="171450" indent="-171450">
              <a:buFont typeface="Arial" panose="020B0604020202020204" pitchFamily="34" charset="0"/>
              <a:buChar char="•"/>
            </a:pPr>
            <a:r>
              <a:rPr lang="en-US" sz="1000" dirty="0"/>
              <a:t>Use collaborative tools to expand students' authentic, real-world learning experiences by engaging virtually with experts, teams and students, locally and globally. </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Create learning opportunities that challenge students to use a design process and computational thinking to innovate and solve problems. </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Use assessment data to guide progress and communicate with students, parents and education stakeholders to build student self-direction</a:t>
            </a:r>
            <a:endParaRPr lang="en-CA" sz="1000" dirty="0"/>
          </a:p>
        </p:txBody>
      </p:sp>
    </p:spTree>
    <p:extLst>
      <p:ext uri="{BB962C8B-B14F-4D97-AF65-F5344CB8AC3E}">
        <p14:creationId xmlns:p14="http://schemas.microsoft.com/office/powerpoint/2010/main" val="371447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A5B4-2234-83FF-3D9E-987DC42D0537}"/>
              </a:ext>
            </a:extLst>
          </p:cNvPr>
          <p:cNvSpPr>
            <a:spLocks noGrp="1"/>
          </p:cNvSpPr>
          <p:nvPr>
            <p:ph type="title"/>
          </p:nvPr>
        </p:nvSpPr>
        <p:spPr>
          <a:xfrm>
            <a:off x="457199" y="301502"/>
            <a:ext cx="8229602" cy="387798"/>
          </a:xfrm>
        </p:spPr>
        <p:txBody>
          <a:bodyPr/>
          <a:lstStyle/>
          <a:p>
            <a:r>
              <a:rPr lang="en-CA" b="1" i="0" dirty="0">
                <a:solidFill>
                  <a:srgbClr val="424242"/>
                </a:solidFill>
                <a:effectLst/>
                <a:latin typeface="Roboto" panose="02000000000000000000" pitchFamily="2" charset="0"/>
              </a:rPr>
              <a:t>SPIKE Prime kit</a:t>
            </a:r>
            <a:endParaRPr lang="en-CA" dirty="0"/>
          </a:p>
        </p:txBody>
      </p:sp>
      <p:sp>
        <p:nvSpPr>
          <p:cNvPr id="3" name="Slide Number Placeholder 2">
            <a:extLst>
              <a:ext uri="{FF2B5EF4-FFF2-40B4-BE49-F238E27FC236}">
                <a16:creationId xmlns:a16="http://schemas.microsoft.com/office/drawing/2014/main" id="{5626C77A-592C-EE98-4494-0530FA2FFA49}"/>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5" name="TextBox 4">
            <a:extLst>
              <a:ext uri="{FF2B5EF4-FFF2-40B4-BE49-F238E27FC236}">
                <a16:creationId xmlns:a16="http://schemas.microsoft.com/office/drawing/2014/main" id="{961EFD5E-D46D-DDD8-A735-3F598E42A1A1}"/>
              </a:ext>
            </a:extLst>
          </p:cNvPr>
          <p:cNvSpPr txBox="1"/>
          <p:nvPr/>
        </p:nvSpPr>
        <p:spPr>
          <a:xfrm>
            <a:off x="457199" y="796257"/>
            <a:ext cx="4572000" cy="646331"/>
          </a:xfrm>
          <a:prstGeom prst="rect">
            <a:avLst/>
          </a:prstGeom>
          <a:noFill/>
        </p:spPr>
        <p:txBody>
          <a:bodyPr wrap="square">
            <a:spAutoFit/>
          </a:bodyPr>
          <a:lstStyle/>
          <a:p>
            <a:pPr algn="l"/>
            <a:r>
              <a:rPr lang="en-US" b="1" i="0" dirty="0">
                <a:solidFill>
                  <a:srgbClr val="424242"/>
                </a:solidFill>
                <a:effectLst/>
                <a:latin typeface="Roboto" panose="02000000000000000000" pitchFamily="2" charset="0"/>
              </a:rPr>
              <a:t>The GO TO STEAM Learning Kit for Grades 6-8 and beyond</a:t>
            </a:r>
          </a:p>
        </p:txBody>
      </p:sp>
      <p:sp>
        <p:nvSpPr>
          <p:cNvPr id="7" name="TextBox 6">
            <a:extLst>
              <a:ext uri="{FF2B5EF4-FFF2-40B4-BE49-F238E27FC236}">
                <a16:creationId xmlns:a16="http://schemas.microsoft.com/office/drawing/2014/main" id="{64CF2982-BF64-0462-80E4-346404B79626}"/>
              </a:ext>
            </a:extLst>
          </p:cNvPr>
          <p:cNvSpPr txBox="1"/>
          <p:nvPr/>
        </p:nvSpPr>
        <p:spPr>
          <a:xfrm>
            <a:off x="4280870" y="1586449"/>
            <a:ext cx="4299320" cy="2308324"/>
          </a:xfrm>
          <a:prstGeom prst="rect">
            <a:avLst/>
          </a:prstGeom>
          <a:noFill/>
        </p:spPr>
        <p:txBody>
          <a:bodyPr wrap="square">
            <a:spAutoFit/>
          </a:bodyPr>
          <a:lstStyle/>
          <a:p>
            <a:pPr algn="l"/>
            <a:r>
              <a:rPr lang="en-US" sz="1800" b="0" i="0" u="none" strike="noStrike" baseline="0" dirty="0">
                <a:solidFill>
                  <a:srgbClr val="545757"/>
                </a:solidFill>
                <a:latin typeface="LEGOChalet60-Regular"/>
              </a:rPr>
              <a:t>Combining colorful LEGO building elements, easy-to-use hardware, and an intuitive drag-and-drop coding language based</a:t>
            </a:r>
          </a:p>
          <a:p>
            <a:pPr algn="l"/>
            <a:r>
              <a:rPr lang="en-US" sz="1800" b="0" i="0" u="none" strike="noStrike" baseline="0" dirty="0">
                <a:solidFill>
                  <a:srgbClr val="545757"/>
                </a:solidFill>
                <a:latin typeface="LEGOChalet60-Regular"/>
              </a:rPr>
              <a:t>on Scratch, SPIKE Prime continuously engages students through playful learning activities to think critically and solve complex problems, regardless of their learning level.</a:t>
            </a:r>
            <a:endParaRPr lang="en-US" b="0" i="0" dirty="0">
              <a:solidFill>
                <a:srgbClr val="555555"/>
              </a:solidFill>
              <a:effectLst/>
              <a:latin typeface="Roboto" panose="02000000000000000000" pitchFamily="2" charset="0"/>
            </a:endParaRPr>
          </a:p>
        </p:txBody>
      </p:sp>
      <p:pic>
        <p:nvPicPr>
          <p:cNvPr id="4" name="Picture 2" descr="45678_prod_packaging_SPIKE_PRIME_Set_01">
            <a:extLst>
              <a:ext uri="{FF2B5EF4-FFF2-40B4-BE49-F238E27FC236}">
                <a16:creationId xmlns:a16="http://schemas.microsoft.com/office/drawing/2014/main" id="{D12E44AB-40FA-E395-6F37-A643F5F2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10" y="1549545"/>
            <a:ext cx="3211783" cy="321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6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BA1A-1510-9072-4F6A-8F7ED5685868}"/>
              </a:ext>
            </a:extLst>
          </p:cNvPr>
          <p:cNvSpPr>
            <a:spLocks noGrp="1"/>
          </p:cNvSpPr>
          <p:nvPr>
            <p:ph type="title"/>
          </p:nvPr>
        </p:nvSpPr>
        <p:spPr>
          <a:xfrm>
            <a:off x="375191" y="297496"/>
            <a:ext cx="8229602" cy="387798"/>
          </a:xfrm>
        </p:spPr>
        <p:txBody>
          <a:bodyPr/>
          <a:lstStyle/>
          <a:p>
            <a:pPr algn="l"/>
            <a:r>
              <a:rPr lang="en-US" b="1" i="0" dirty="0">
                <a:solidFill>
                  <a:srgbClr val="000000"/>
                </a:solidFill>
                <a:effectLst/>
                <a:latin typeface="CeraPro"/>
              </a:rPr>
              <a:t>LEGO® Education SPIKE™ </a:t>
            </a:r>
            <a:r>
              <a:rPr lang="en-US" dirty="0">
                <a:solidFill>
                  <a:srgbClr val="000000"/>
                </a:solidFill>
                <a:latin typeface="CeraPro"/>
              </a:rPr>
              <a:t>Prime </a:t>
            </a:r>
            <a:r>
              <a:rPr lang="en-US" b="1" i="0" dirty="0">
                <a:solidFill>
                  <a:srgbClr val="000000"/>
                </a:solidFill>
                <a:effectLst/>
                <a:latin typeface="CeraPro"/>
              </a:rPr>
              <a:t>Set</a:t>
            </a:r>
          </a:p>
        </p:txBody>
      </p:sp>
      <p:sp>
        <p:nvSpPr>
          <p:cNvPr id="3" name="Slide Number Placeholder 2">
            <a:extLst>
              <a:ext uri="{FF2B5EF4-FFF2-40B4-BE49-F238E27FC236}">
                <a16:creationId xmlns:a16="http://schemas.microsoft.com/office/drawing/2014/main" id="{237C6D88-061E-F814-1C51-2EADE6B7AD80}"/>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5" name="TextBox 4">
            <a:extLst>
              <a:ext uri="{FF2B5EF4-FFF2-40B4-BE49-F238E27FC236}">
                <a16:creationId xmlns:a16="http://schemas.microsoft.com/office/drawing/2014/main" id="{1084D670-DD74-3671-759C-7ECAC6FC609F}"/>
              </a:ext>
            </a:extLst>
          </p:cNvPr>
          <p:cNvSpPr txBox="1"/>
          <p:nvPr/>
        </p:nvSpPr>
        <p:spPr>
          <a:xfrm>
            <a:off x="313683" y="747712"/>
            <a:ext cx="4572000" cy="369332"/>
          </a:xfrm>
          <a:prstGeom prst="rect">
            <a:avLst/>
          </a:prstGeom>
          <a:noFill/>
        </p:spPr>
        <p:txBody>
          <a:bodyPr wrap="square">
            <a:spAutoFit/>
          </a:bodyPr>
          <a:lstStyle/>
          <a:p>
            <a:r>
              <a:rPr lang="en-US" b="0" i="0" dirty="0">
                <a:solidFill>
                  <a:srgbClr val="555555"/>
                </a:solidFill>
                <a:effectLst/>
                <a:latin typeface="CeraPro"/>
              </a:rPr>
              <a:t>Each set supports 2 students in the classroom.</a:t>
            </a:r>
            <a:endParaRPr lang="en-CA" dirty="0"/>
          </a:p>
        </p:txBody>
      </p:sp>
      <p:pic>
        <p:nvPicPr>
          <p:cNvPr id="7" name="Picture 6">
            <a:extLst>
              <a:ext uri="{FF2B5EF4-FFF2-40B4-BE49-F238E27FC236}">
                <a16:creationId xmlns:a16="http://schemas.microsoft.com/office/drawing/2014/main" id="{A808C421-62C6-F969-A652-D6A8D6EAF893}"/>
              </a:ext>
            </a:extLst>
          </p:cNvPr>
          <p:cNvPicPr>
            <a:picLocks noChangeAspect="1"/>
          </p:cNvPicPr>
          <p:nvPr/>
        </p:nvPicPr>
        <p:blipFill>
          <a:blip r:embed="rId2"/>
          <a:stretch>
            <a:fillRect/>
          </a:stretch>
        </p:blipFill>
        <p:spPr>
          <a:xfrm>
            <a:off x="375191" y="1347673"/>
            <a:ext cx="6602358" cy="3009979"/>
          </a:xfrm>
          <a:prstGeom prst="rect">
            <a:avLst/>
          </a:prstGeom>
        </p:spPr>
      </p:pic>
      <p:pic>
        <p:nvPicPr>
          <p:cNvPr id="9" name="Picture 8">
            <a:extLst>
              <a:ext uri="{FF2B5EF4-FFF2-40B4-BE49-F238E27FC236}">
                <a16:creationId xmlns:a16="http://schemas.microsoft.com/office/drawing/2014/main" id="{BBA0F60A-A100-BF3E-B3F6-C0D27A133BE3}"/>
              </a:ext>
            </a:extLst>
          </p:cNvPr>
          <p:cNvPicPr>
            <a:picLocks noChangeAspect="1"/>
          </p:cNvPicPr>
          <p:nvPr/>
        </p:nvPicPr>
        <p:blipFill>
          <a:blip r:embed="rId3"/>
          <a:stretch>
            <a:fillRect/>
          </a:stretch>
        </p:blipFill>
        <p:spPr>
          <a:xfrm>
            <a:off x="6147892" y="344437"/>
            <a:ext cx="2886529" cy="1631703"/>
          </a:xfrm>
          <a:prstGeom prst="rect">
            <a:avLst/>
          </a:prstGeom>
        </p:spPr>
      </p:pic>
      <p:pic>
        <p:nvPicPr>
          <p:cNvPr id="2050" name="Picture 2" descr="lesson-header">
            <a:extLst>
              <a:ext uri="{FF2B5EF4-FFF2-40B4-BE49-F238E27FC236}">
                <a16:creationId xmlns:a16="http://schemas.microsoft.com/office/drawing/2014/main" id="{A58B6965-221A-2A54-47B7-3A0E42DE7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20" y="1947699"/>
            <a:ext cx="2409953" cy="240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9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04B2-225D-470F-B710-7C0DE2F9FBC2}"/>
              </a:ext>
            </a:extLst>
          </p:cNvPr>
          <p:cNvSpPr>
            <a:spLocks noGrp="1"/>
          </p:cNvSpPr>
          <p:nvPr>
            <p:ph type="title"/>
          </p:nvPr>
        </p:nvSpPr>
        <p:spPr>
          <a:xfrm>
            <a:off x="457199" y="301502"/>
            <a:ext cx="8229602" cy="387798"/>
          </a:xfrm>
        </p:spPr>
        <p:txBody>
          <a:bodyPr/>
          <a:lstStyle/>
          <a:p>
            <a:r>
              <a:rPr lang="en-US" altLang="en-US"/>
              <a:t>Get started!</a:t>
            </a:r>
            <a:endParaRPr lang="en-US"/>
          </a:p>
        </p:txBody>
      </p:sp>
      <p:sp>
        <p:nvSpPr>
          <p:cNvPr id="168" name="Rectangle 167">
            <a:extLst>
              <a:ext uri="{FF2B5EF4-FFF2-40B4-BE49-F238E27FC236}">
                <a16:creationId xmlns:a16="http://schemas.microsoft.com/office/drawing/2014/main" id="{AC39DBEB-DBE7-4A41-A97C-E1D9269FEC3A}"/>
              </a:ext>
            </a:extLst>
          </p:cNvPr>
          <p:cNvSpPr/>
          <p:nvPr/>
        </p:nvSpPr>
        <p:spPr>
          <a:xfrm>
            <a:off x="4971428" y="1490234"/>
            <a:ext cx="3487676" cy="2844022"/>
          </a:xfrm>
          <a:prstGeom prst="rect">
            <a:avLst/>
          </a:prstGeom>
          <a:solidFill>
            <a:srgbClr val="006CB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bIns="182880" rtlCol="0" anchor="b" anchorCtr="0"/>
          <a:lstStyle/>
          <a:p>
            <a:pPr algn="ctr"/>
            <a:r>
              <a:rPr lang="en-US"/>
              <a:t>SPIKE™ App</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sp>
        <p:nvSpPr>
          <p:cNvPr id="5" name="Rectangle 4">
            <a:extLst>
              <a:ext uri="{FF2B5EF4-FFF2-40B4-BE49-F238E27FC236}">
                <a16:creationId xmlns:a16="http://schemas.microsoft.com/office/drawing/2014/main" id="{6D3C14B0-ED4F-4A60-905A-B172A649BB97}"/>
              </a:ext>
            </a:extLst>
          </p:cNvPr>
          <p:cNvSpPr/>
          <p:nvPr/>
        </p:nvSpPr>
        <p:spPr>
          <a:xfrm>
            <a:off x="689231" y="1490234"/>
            <a:ext cx="3483344" cy="2844022"/>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bIns="182880" rtlCol="0" anchor="b" anchorCtr="0"/>
          <a:lstStyle/>
          <a:p>
            <a:pPr algn="ctr"/>
            <a:r>
              <a:rPr lang="en-US"/>
              <a:t>SPIKE™ Prime Set</a:t>
            </a:r>
          </a:p>
        </p:txBody>
      </p:sp>
      <p:pic>
        <p:nvPicPr>
          <p:cNvPr id="9" name="Picture 8">
            <a:extLst>
              <a:ext uri="{FF2B5EF4-FFF2-40B4-BE49-F238E27FC236}">
                <a16:creationId xmlns:a16="http://schemas.microsoft.com/office/drawing/2014/main" id="{7D4591A7-8EBB-46EB-B16E-2703720BAD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7844" y="1068412"/>
            <a:ext cx="3754156" cy="2636175"/>
          </a:xfrm>
          <a:prstGeom prst="rect">
            <a:avLst/>
          </a:prstGeom>
        </p:spPr>
      </p:pic>
      <p:pic>
        <p:nvPicPr>
          <p:cNvPr id="16" name="Picture 15" descr="Diagram&#10;&#10;Description automatically generated">
            <a:extLst>
              <a:ext uri="{FF2B5EF4-FFF2-40B4-BE49-F238E27FC236}">
                <a16:creationId xmlns:a16="http://schemas.microsoft.com/office/drawing/2014/main" id="{379EEFD9-E4A6-4BAA-BEE0-D6255D63291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30674" y="1856494"/>
            <a:ext cx="2969184" cy="1859085"/>
          </a:xfrm>
          <a:prstGeom prst="rect">
            <a:avLst/>
          </a:prstGeom>
        </p:spPr>
      </p:pic>
    </p:spTree>
    <p:extLst>
      <p:ext uri="{BB962C8B-B14F-4D97-AF65-F5344CB8AC3E}">
        <p14:creationId xmlns:p14="http://schemas.microsoft.com/office/powerpoint/2010/main" val="231498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CAF4C-6DCD-D971-F4C4-BDF8CF4F974F}"/>
              </a:ext>
            </a:extLst>
          </p:cNvPr>
          <p:cNvSpPr>
            <a:spLocks noGrp="1"/>
          </p:cNvSpPr>
          <p:nvPr>
            <p:ph type="title"/>
          </p:nvPr>
        </p:nvSpPr>
        <p:spPr>
          <a:xfrm>
            <a:off x="457199" y="2813153"/>
            <a:ext cx="8229602" cy="1329595"/>
          </a:xfrm>
        </p:spPr>
        <p:txBody>
          <a:bodyPr/>
          <a:lstStyle/>
          <a:p>
            <a:r>
              <a:rPr lang="en-CA" b="1" i="0" dirty="0">
                <a:solidFill>
                  <a:srgbClr val="000000"/>
                </a:solidFill>
                <a:effectLst/>
                <a:latin typeface="CeraPro"/>
              </a:rPr>
              <a:t>Hopper Race</a:t>
            </a:r>
            <a:br>
              <a:rPr lang="en-CA" b="1" i="0" dirty="0">
                <a:solidFill>
                  <a:srgbClr val="000000"/>
                </a:solidFill>
                <a:effectLst/>
                <a:latin typeface="CeraPro"/>
              </a:rPr>
            </a:br>
            <a:br>
              <a:rPr lang="en-CA" sz="1200" b="0" i="0" dirty="0">
                <a:solidFill>
                  <a:srgbClr val="000000"/>
                </a:solidFill>
                <a:effectLst/>
                <a:latin typeface="CeraPro"/>
              </a:rPr>
            </a:br>
            <a:r>
              <a:rPr lang="en-US" b="0" i="0" dirty="0">
                <a:solidFill>
                  <a:srgbClr val="555555"/>
                </a:solidFill>
                <a:effectLst/>
                <a:latin typeface="CeraPro"/>
              </a:rPr>
              <a:t>Design multiple prototypes to find the most effective way to move a robot without using wheels.</a:t>
            </a:r>
            <a:endParaRPr lang="en-CA" dirty="0"/>
          </a:p>
        </p:txBody>
      </p:sp>
      <p:sp>
        <p:nvSpPr>
          <p:cNvPr id="3" name="Slide Number Placeholder 2">
            <a:extLst>
              <a:ext uri="{FF2B5EF4-FFF2-40B4-BE49-F238E27FC236}">
                <a16:creationId xmlns:a16="http://schemas.microsoft.com/office/drawing/2014/main" id="{C0273AE3-B209-6DB5-F50D-7F8ACE3051B0}"/>
              </a:ext>
            </a:extLst>
          </p:cNvPr>
          <p:cNvSpPr>
            <a:spLocks noGrp="1"/>
          </p:cNvSpPr>
          <p:nvPr>
            <p:ph type="sldNum" sz="quarter" idx="12"/>
          </p:nvPr>
        </p:nvSpPr>
        <p:spPr/>
        <p:txBody>
          <a:bodyPr/>
          <a:lstStyle/>
          <a:p>
            <a:fld id="{B6F15528-21DE-4FAA-801E-634DDDAF4B2B}" type="slidenum">
              <a:rPr lang="en-US" smtClean="0"/>
              <a:pPr/>
              <a:t>19</a:t>
            </a:fld>
            <a:endParaRPr lang="en-US"/>
          </a:p>
        </p:txBody>
      </p:sp>
      <p:pic>
        <p:nvPicPr>
          <p:cNvPr id="5" name="Picture 4">
            <a:extLst>
              <a:ext uri="{FF2B5EF4-FFF2-40B4-BE49-F238E27FC236}">
                <a16:creationId xmlns:a16="http://schemas.microsoft.com/office/drawing/2014/main" id="{EF9CF518-4EC0-AC05-E044-DA8FC9BC0A3C}"/>
              </a:ext>
            </a:extLst>
          </p:cNvPr>
          <p:cNvPicPr>
            <a:picLocks noChangeAspect="1"/>
          </p:cNvPicPr>
          <p:nvPr/>
        </p:nvPicPr>
        <p:blipFill>
          <a:blip r:embed="rId2"/>
          <a:stretch>
            <a:fillRect/>
          </a:stretch>
        </p:blipFill>
        <p:spPr>
          <a:xfrm>
            <a:off x="377006" y="231147"/>
            <a:ext cx="4865912" cy="2516277"/>
          </a:xfrm>
          <a:prstGeom prst="rect">
            <a:avLst/>
          </a:prstGeom>
        </p:spPr>
      </p:pic>
      <p:pic>
        <p:nvPicPr>
          <p:cNvPr id="7" name="Picture 6">
            <a:extLst>
              <a:ext uri="{FF2B5EF4-FFF2-40B4-BE49-F238E27FC236}">
                <a16:creationId xmlns:a16="http://schemas.microsoft.com/office/drawing/2014/main" id="{A7E35E8B-A8AF-5FF7-0011-8C45165ACD84}"/>
              </a:ext>
            </a:extLst>
          </p:cNvPr>
          <p:cNvPicPr>
            <a:picLocks noChangeAspect="1"/>
          </p:cNvPicPr>
          <p:nvPr/>
        </p:nvPicPr>
        <p:blipFill>
          <a:blip r:embed="rId3"/>
          <a:stretch>
            <a:fillRect/>
          </a:stretch>
        </p:blipFill>
        <p:spPr>
          <a:xfrm>
            <a:off x="5506960" y="654673"/>
            <a:ext cx="3132371" cy="2535729"/>
          </a:xfrm>
          <a:prstGeom prst="rect">
            <a:avLst/>
          </a:prstGeom>
        </p:spPr>
      </p:pic>
    </p:spTree>
    <p:extLst>
      <p:ext uri="{BB962C8B-B14F-4D97-AF65-F5344CB8AC3E}">
        <p14:creationId xmlns:p14="http://schemas.microsoft.com/office/powerpoint/2010/main" val="376830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BC9568E7-4801-41E7-8FF2-3F4C7B87B2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31923" y="409461"/>
            <a:ext cx="1215700" cy="1323413"/>
          </a:xfrm>
          <a:prstGeom prst="rect">
            <a:avLst/>
          </a:prstGeom>
        </p:spPr>
      </p:pic>
      <p:pic>
        <p:nvPicPr>
          <p:cNvPr id="62" name="Picture 6">
            <a:extLst>
              <a:ext uri="{FF2B5EF4-FFF2-40B4-BE49-F238E27FC236}">
                <a16:creationId xmlns:a16="http://schemas.microsoft.com/office/drawing/2014/main" id="{66F554AB-7819-477A-9136-EB2E5570D56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45448" y="705244"/>
            <a:ext cx="752938" cy="1140042"/>
          </a:xfrm>
          <a:prstGeom prst="rect">
            <a:avLst/>
          </a:prstGeom>
          <a:noFill/>
        </p:spPr>
      </p:pic>
      <p:pic>
        <p:nvPicPr>
          <p:cNvPr id="45" name="Picture 44">
            <a:extLst>
              <a:ext uri="{FF2B5EF4-FFF2-40B4-BE49-F238E27FC236}">
                <a16:creationId xmlns:a16="http://schemas.microsoft.com/office/drawing/2014/main" id="{0A8C0603-996C-4AC4-A1C0-1C0452F594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93001" y="2588111"/>
            <a:ext cx="1110233" cy="1226133"/>
          </a:xfrm>
          <a:prstGeom prst="rect">
            <a:avLst/>
          </a:prstGeom>
        </p:spPr>
      </p:pic>
      <p:pic>
        <p:nvPicPr>
          <p:cNvPr id="50" name="Picture 49">
            <a:extLst>
              <a:ext uri="{FF2B5EF4-FFF2-40B4-BE49-F238E27FC236}">
                <a16:creationId xmlns:a16="http://schemas.microsoft.com/office/drawing/2014/main" id="{2AA78E89-CF1F-47E2-A4C4-C69755110E3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2991761"/>
            <a:ext cx="1349828" cy="1398278"/>
          </a:xfrm>
          <a:prstGeom prst="rect">
            <a:avLst/>
          </a:prstGeom>
        </p:spPr>
      </p:pic>
      <p:pic>
        <p:nvPicPr>
          <p:cNvPr id="51" name="Picture 50">
            <a:extLst>
              <a:ext uri="{FF2B5EF4-FFF2-40B4-BE49-F238E27FC236}">
                <a16:creationId xmlns:a16="http://schemas.microsoft.com/office/drawing/2014/main" id="{E0323653-3A83-40BA-94B5-BE7EB3B7602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30993" y="1457989"/>
            <a:ext cx="1196068" cy="1389576"/>
          </a:xfrm>
          <a:prstGeom prst="rect">
            <a:avLst/>
          </a:prstGeom>
        </p:spPr>
      </p:pic>
      <p:pic>
        <p:nvPicPr>
          <p:cNvPr id="55" name="Picture 54">
            <a:extLst>
              <a:ext uri="{FF2B5EF4-FFF2-40B4-BE49-F238E27FC236}">
                <a16:creationId xmlns:a16="http://schemas.microsoft.com/office/drawing/2014/main" id="{44F42D3C-C272-4621-82C5-EDE93F77F3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03234" y="3252391"/>
            <a:ext cx="884557" cy="1292942"/>
          </a:xfrm>
          <a:prstGeom prst="rect">
            <a:avLst/>
          </a:prstGeom>
        </p:spPr>
      </p:pic>
      <p:pic>
        <p:nvPicPr>
          <p:cNvPr id="52" name="Picture 51">
            <a:extLst>
              <a:ext uri="{FF2B5EF4-FFF2-40B4-BE49-F238E27FC236}">
                <a16:creationId xmlns:a16="http://schemas.microsoft.com/office/drawing/2014/main" id="{F9BB5EFB-9BF3-46E5-A84B-455EF58FCE9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98105" y="2188235"/>
            <a:ext cx="904242" cy="1206661"/>
          </a:xfrm>
          <a:prstGeom prst="rect">
            <a:avLst/>
          </a:prstGeom>
        </p:spPr>
      </p:pic>
      <p:pic>
        <p:nvPicPr>
          <p:cNvPr id="53" name="Picture 52">
            <a:extLst>
              <a:ext uri="{FF2B5EF4-FFF2-40B4-BE49-F238E27FC236}">
                <a16:creationId xmlns:a16="http://schemas.microsoft.com/office/drawing/2014/main" id="{BEC99632-8755-4F8D-84ED-8F3B49E858D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70706" y="3527834"/>
            <a:ext cx="1059539" cy="1230027"/>
          </a:xfrm>
          <a:prstGeom prst="rect">
            <a:avLst/>
          </a:prstGeom>
        </p:spPr>
      </p:pic>
      <p:pic>
        <p:nvPicPr>
          <p:cNvPr id="48" name="Picture 47">
            <a:extLst>
              <a:ext uri="{FF2B5EF4-FFF2-40B4-BE49-F238E27FC236}">
                <a16:creationId xmlns:a16="http://schemas.microsoft.com/office/drawing/2014/main" id="{9A40C206-43E5-4EB4-BFDF-10A410A9971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86270" y="1071168"/>
            <a:ext cx="1046984" cy="1180614"/>
          </a:xfrm>
          <a:prstGeom prst="rect">
            <a:avLst/>
          </a:prstGeom>
        </p:spPr>
      </p:pic>
      <p:sp>
        <p:nvSpPr>
          <p:cNvPr id="44" name="Rounded Rectangular Callout 12">
            <a:extLst>
              <a:ext uri="{FF2B5EF4-FFF2-40B4-BE49-F238E27FC236}">
                <a16:creationId xmlns:a16="http://schemas.microsoft.com/office/drawing/2014/main" id="{5FE5AD8A-9D46-4113-A45B-BC97C41CA757}"/>
              </a:ext>
            </a:extLst>
          </p:cNvPr>
          <p:cNvSpPr/>
          <p:nvPr/>
        </p:nvSpPr>
        <p:spPr bwMode="auto">
          <a:xfrm>
            <a:off x="6711495" y="749438"/>
            <a:ext cx="1776444" cy="817245"/>
          </a:xfrm>
          <a:prstGeom prst="wedgeRoundRectCallout">
            <a:avLst>
              <a:gd name="adj1" fmla="val -65940"/>
              <a:gd name="adj2" fmla="val 4171"/>
              <a:gd name="adj3" fmla="val 16667"/>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rtl="0"/>
            <a:r>
              <a:rPr lang="en-US" sz="1400" dirty="0">
                <a:solidFill>
                  <a:schemeClr val="bg1"/>
                </a:solidFill>
              </a:rPr>
              <a:t>My name </a:t>
            </a:r>
            <a:r>
              <a:rPr lang="en-US" sz="1400">
                <a:solidFill>
                  <a:schemeClr val="bg1"/>
                </a:solidFill>
              </a:rPr>
              <a:t>is Derek, and I’ll be your trainer today.</a:t>
            </a:r>
            <a:endParaRPr lang="en-US" sz="1400">
              <a:solidFill>
                <a:schemeClr val="bg1"/>
              </a:solidFill>
              <a:ea typeface="Verdana" pitchFamily="34" charset="0"/>
              <a:cs typeface="Arial" panose="020B0604020202020204" pitchFamily="34" charset="0"/>
            </a:endParaRPr>
          </a:p>
        </p:txBody>
      </p:sp>
      <p:pic>
        <p:nvPicPr>
          <p:cNvPr id="47" name="Picture 46">
            <a:extLst>
              <a:ext uri="{FF2B5EF4-FFF2-40B4-BE49-F238E27FC236}">
                <a16:creationId xmlns:a16="http://schemas.microsoft.com/office/drawing/2014/main" id="{FBF9521E-095E-45A0-889A-B809CBC9F53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349828" y="696414"/>
            <a:ext cx="1126018" cy="1320299"/>
          </a:xfrm>
          <a:prstGeom prst="rect">
            <a:avLst/>
          </a:prstGeom>
        </p:spPr>
      </p:pic>
      <p:pic>
        <p:nvPicPr>
          <p:cNvPr id="56" name="Picture 11">
            <a:extLst>
              <a:ext uri="{FF2B5EF4-FFF2-40B4-BE49-F238E27FC236}">
                <a16:creationId xmlns:a16="http://schemas.microsoft.com/office/drawing/2014/main" id="{C87D32CA-6EBB-49EC-86A4-0FAFA97EAD8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310815" y="3428210"/>
            <a:ext cx="1012982" cy="1174937"/>
          </a:xfrm>
          <a:prstGeom prst="rect">
            <a:avLst/>
          </a:prstGeom>
          <a:noFill/>
          <a:ln w="9525">
            <a:noFill/>
            <a:miter lim="800000"/>
            <a:headEnd/>
            <a:tailEnd/>
          </a:ln>
          <a:effectLst/>
        </p:spPr>
      </p:pic>
      <p:pic>
        <p:nvPicPr>
          <p:cNvPr id="59" name="Picture 5">
            <a:extLst>
              <a:ext uri="{FF2B5EF4-FFF2-40B4-BE49-F238E27FC236}">
                <a16:creationId xmlns:a16="http://schemas.microsoft.com/office/drawing/2014/main" id="{966A0837-D783-43DE-8735-BED57BCB80A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73293" y="478294"/>
            <a:ext cx="960208" cy="1088389"/>
          </a:xfrm>
          <a:prstGeom prst="rect">
            <a:avLst/>
          </a:prstGeom>
          <a:noFill/>
          <a:ln w="9525">
            <a:noFill/>
            <a:miter lim="800000"/>
            <a:headEnd/>
            <a:tailEnd/>
          </a:ln>
          <a:effectLst/>
        </p:spPr>
      </p:pic>
      <p:pic>
        <p:nvPicPr>
          <p:cNvPr id="49" name="Picture 48">
            <a:extLst>
              <a:ext uri="{FF2B5EF4-FFF2-40B4-BE49-F238E27FC236}">
                <a16:creationId xmlns:a16="http://schemas.microsoft.com/office/drawing/2014/main" id="{47AA03A6-A78A-4430-B7FA-C88DE8CE5CB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531258" y="3587212"/>
            <a:ext cx="700854" cy="1101636"/>
          </a:xfrm>
          <a:prstGeom prst="rect">
            <a:avLst/>
          </a:prstGeom>
        </p:spPr>
      </p:pic>
      <p:pic>
        <p:nvPicPr>
          <p:cNvPr id="63" name="Picture 16">
            <a:extLst>
              <a:ext uri="{FF2B5EF4-FFF2-40B4-BE49-F238E27FC236}">
                <a16:creationId xmlns:a16="http://schemas.microsoft.com/office/drawing/2014/main" id="{3ACC31EA-4C4B-41C4-A4F0-63E6EF40DA7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532843" y="2782692"/>
            <a:ext cx="1208778" cy="1532057"/>
          </a:xfrm>
          <a:prstGeom prst="rect">
            <a:avLst/>
          </a:prstGeom>
          <a:noFill/>
        </p:spPr>
      </p:pic>
      <p:pic>
        <p:nvPicPr>
          <p:cNvPr id="54" name="Picture 53">
            <a:extLst>
              <a:ext uri="{FF2B5EF4-FFF2-40B4-BE49-F238E27FC236}">
                <a16:creationId xmlns:a16="http://schemas.microsoft.com/office/drawing/2014/main" id="{50ECD046-A1C9-4D95-A091-619F4902626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11495" y="2068570"/>
            <a:ext cx="906033" cy="1251409"/>
          </a:xfrm>
          <a:prstGeom prst="rect">
            <a:avLst/>
          </a:prstGeom>
        </p:spPr>
      </p:pic>
      <p:pic>
        <p:nvPicPr>
          <p:cNvPr id="60" name="Picture 59">
            <a:extLst>
              <a:ext uri="{FF2B5EF4-FFF2-40B4-BE49-F238E27FC236}">
                <a16:creationId xmlns:a16="http://schemas.microsoft.com/office/drawing/2014/main" id="{340CFA8F-65A8-4E15-B777-5CC9FE0DAB9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531923" y="2671042"/>
            <a:ext cx="941580" cy="1332455"/>
          </a:xfrm>
          <a:prstGeom prst="rect">
            <a:avLst/>
          </a:prstGeom>
        </p:spPr>
      </p:pic>
      <p:pic>
        <p:nvPicPr>
          <p:cNvPr id="28" name="Picture 15">
            <a:extLst>
              <a:ext uri="{FF2B5EF4-FFF2-40B4-BE49-F238E27FC236}">
                <a16:creationId xmlns:a16="http://schemas.microsoft.com/office/drawing/2014/main" id="{F4818EC5-B457-4C75-B6FE-511228F4F483}"/>
              </a:ext>
            </a:extLst>
          </p:cNvPr>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5586922" y="230832"/>
            <a:ext cx="1230384" cy="1460666"/>
          </a:xfrm>
          <a:prstGeom prst="rect">
            <a:avLst/>
          </a:prstGeom>
          <a:noFill/>
          <a:ln w="9525">
            <a:noFill/>
            <a:miter lim="800000"/>
            <a:headEnd/>
            <a:tailEnd/>
          </a:ln>
          <a:effectLst/>
        </p:spPr>
      </p:pic>
      <p:pic>
        <p:nvPicPr>
          <p:cNvPr id="61" name="Picture 60">
            <a:extLst>
              <a:ext uri="{FF2B5EF4-FFF2-40B4-BE49-F238E27FC236}">
                <a16:creationId xmlns:a16="http://schemas.microsoft.com/office/drawing/2014/main" id="{3F7A32B2-C1CA-4B40-828A-5A9D24DD2E9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374116" y="1623039"/>
            <a:ext cx="899203" cy="1159653"/>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5459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250" fill="hold"/>
                                        <p:tgtEl>
                                          <p:spTgt spid="60"/>
                                        </p:tgtEl>
                                        <p:attrNameLst>
                                          <p:attrName>ppt_w</p:attrName>
                                        </p:attrNameLst>
                                      </p:cBhvr>
                                      <p:tavLst>
                                        <p:tav tm="0">
                                          <p:val>
                                            <p:fltVal val="0"/>
                                          </p:val>
                                        </p:tav>
                                        <p:tav tm="100000">
                                          <p:val>
                                            <p:strVal val="#ppt_w"/>
                                          </p:val>
                                        </p:tav>
                                      </p:tavLst>
                                    </p:anim>
                                    <p:anim calcmode="lin" valueType="num">
                                      <p:cBhvr>
                                        <p:cTn id="8" dur="250" fill="hold"/>
                                        <p:tgtEl>
                                          <p:spTgt spid="60"/>
                                        </p:tgtEl>
                                        <p:attrNameLst>
                                          <p:attrName>ppt_h</p:attrName>
                                        </p:attrNameLst>
                                      </p:cBhvr>
                                      <p:tavLst>
                                        <p:tav tm="0">
                                          <p:val>
                                            <p:fltVal val="0"/>
                                          </p:val>
                                        </p:tav>
                                        <p:tav tm="100000">
                                          <p:val>
                                            <p:strVal val="#ppt_h"/>
                                          </p:val>
                                        </p:tav>
                                      </p:tavLst>
                                    </p:anim>
                                    <p:animEffect transition="in" filter="fade">
                                      <p:cBhvr>
                                        <p:cTn id="9" dur="250"/>
                                        <p:tgtEl>
                                          <p:spTgt spid="60"/>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250" fill="hold"/>
                                        <p:tgtEl>
                                          <p:spTgt spid="52"/>
                                        </p:tgtEl>
                                        <p:attrNameLst>
                                          <p:attrName>ppt_w</p:attrName>
                                        </p:attrNameLst>
                                      </p:cBhvr>
                                      <p:tavLst>
                                        <p:tav tm="0">
                                          <p:val>
                                            <p:fltVal val="0"/>
                                          </p:val>
                                        </p:tav>
                                        <p:tav tm="100000">
                                          <p:val>
                                            <p:strVal val="#ppt_w"/>
                                          </p:val>
                                        </p:tav>
                                      </p:tavLst>
                                    </p:anim>
                                    <p:anim calcmode="lin" valueType="num">
                                      <p:cBhvr>
                                        <p:cTn id="14" dur="250" fill="hold"/>
                                        <p:tgtEl>
                                          <p:spTgt spid="52"/>
                                        </p:tgtEl>
                                        <p:attrNameLst>
                                          <p:attrName>ppt_h</p:attrName>
                                        </p:attrNameLst>
                                      </p:cBhvr>
                                      <p:tavLst>
                                        <p:tav tm="0">
                                          <p:val>
                                            <p:fltVal val="0"/>
                                          </p:val>
                                        </p:tav>
                                        <p:tav tm="100000">
                                          <p:val>
                                            <p:strVal val="#ppt_h"/>
                                          </p:val>
                                        </p:tav>
                                      </p:tavLst>
                                    </p:anim>
                                    <p:animEffect transition="in" filter="fade">
                                      <p:cBhvr>
                                        <p:cTn id="15" dur="250"/>
                                        <p:tgtEl>
                                          <p:spTgt spid="52"/>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p:cTn id="19" dur="250" fill="hold"/>
                                        <p:tgtEl>
                                          <p:spTgt spid="59"/>
                                        </p:tgtEl>
                                        <p:attrNameLst>
                                          <p:attrName>ppt_w</p:attrName>
                                        </p:attrNameLst>
                                      </p:cBhvr>
                                      <p:tavLst>
                                        <p:tav tm="0">
                                          <p:val>
                                            <p:fltVal val="0"/>
                                          </p:val>
                                        </p:tav>
                                        <p:tav tm="100000">
                                          <p:val>
                                            <p:strVal val="#ppt_w"/>
                                          </p:val>
                                        </p:tav>
                                      </p:tavLst>
                                    </p:anim>
                                    <p:anim calcmode="lin" valueType="num">
                                      <p:cBhvr>
                                        <p:cTn id="20" dur="250" fill="hold"/>
                                        <p:tgtEl>
                                          <p:spTgt spid="59"/>
                                        </p:tgtEl>
                                        <p:attrNameLst>
                                          <p:attrName>ppt_h</p:attrName>
                                        </p:attrNameLst>
                                      </p:cBhvr>
                                      <p:tavLst>
                                        <p:tav tm="0">
                                          <p:val>
                                            <p:fltVal val="0"/>
                                          </p:val>
                                        </p:tav>
                                        <p:tav tm="100000">
                                          <p:val>
                                            <p:strVal val="#ppt_h"/>
                                          </p:val>
                                        </p:tav>
                                      </p:tavLst>
                                    </p:anim>
                                    <p:animEffect transition="in" filter="fade">
                                      <p:cBhvr>
                                        <p:cTn id="21" dur="250"/>
                                        <p:tgtEl>
                                          <p:spTgt spid="59"/>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250" fill="hold"/>
                                        <p:tgtEl>
                                          <p:spTgt spid="45"/>
                                        </p:tgtEl>
                                        <p:attrNameLst>
                                          <p:attrName>ppt_w</p:attrName>
                                        </p:attrNameLst>
                                      </p:cBhvr>
                                      <p:tavLst>
                                        <p:tav tm="0">
                                          <p:val>
                                            <p:fltVal val="0"/>
                                          </p:val>
                                        </p:tav>
                                        <p:tav tm="100000">
                                          <p:val>
                                            <p:strVal val="#ppt_w"/>
                                          </p:val>
                                        </p:tav>
                                      </p:tavLst>
                                    </p:anim>
                                    <p:anim calcmode="lin" valueType="num">
                                      <p:cBhvr>
                                        <p:cTn id="26" dur="250" fill="hold"/>
                                        <p:tgtEl>
                                          <p:spTgt spid="45"/>
                                        </p:tgtEl>
                                        <p:attrNameLst>
                                          <p:attrName>ppt_h</p:attrName>
                                        </p:attrNameLst>
                                      </p:cBhvr>
                                      <p:tavLst>
                                        <p:tav tm="0">
                                          <p:val>
                                            <p:fltVal val="0"/>
                                          </p:val>
                                        </p:tav>
                                        <p:tav tm="100000">
                                          <p:val>
                                            <p:strVal val="#ppt_h"/>
                                          </p:val>
                                        </p:tav>
                                      </p:tavLst>
                                    </p:anim>
                                    <p:animEffect transition="in" filter="fade">
                                      <p:cBhvr>
                                        <p:cTn id="27" dur="250"/>
                                        <p:tgtEl>
                                          <p:spTgt spid="45"/>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250" fill="hold"/>
                                        <p:tgtEl>
                                          <p:spTgt spid="56"/>
                                        </p:tgtEl>
                                        <p:attrNameLst>
                                          <p:attrName>ppt_w</p:attrName>
                                        </p:attrNameLst>
                                      </p:cBhvr>
                                      <p:tavLst>
                                        <p:tav tm="0">
                                          <p:val>
                                            <p:fltVal val="0"/>
                                          </p:val>
                                        </p:tav>
                                        <p:tav tm="100000">
                                          <p:val>
                                            <p:strVal val="#ppt_w"/>
                                          </p:val>
                                        </p:tav>
                                      </p:tavLst>
                                    </p:anim>
                                    <p:anim calcmode="lin" valueType="num">
                                      <p:cBhvr>
                                        <p:cTn id="32" dur="250" fill="hold"/>
                                        <p:tgtEl>
                                          <p:spTgt spid="56"/>
                                        </p:tgtEl>
                                        <p:attrNameLst>
                                          <p:attrName>ppt_h</p:attrName>
                                        </p:attrNameLst>
                                      </p:cBhvr>
                                      <p:tavLst>
                                        <p:tav tm="0">
                                          <p:val>
                                            <p:fltVal val="0"/>
                                          </p:val>
                                        </p:tav>
                                        <p:tav tm="100000">
                                          <p:val>
                                            <p:strVal val="#ppt_h"/>
                                          </p:val>
                                        </p:tav>
                                      </p:tavLst>
                                    </p:anim>
                                    <p:animEffect transition="in" filter="fade">
                                      <p:cBhvr>
                                        <p:cTn id="33" dur="250"/>
                                        <p:tgtEl>
                                          <p:spTgt spid="56"/>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250" fill="hold"/>
                                        <p:tgtEl>
                                          <p:spTgt spid="46"/>
                                        </p:tgtEl>
                                        <p:attrNameLst>
                                          <p:attrName>ppt_w</p:attrName>
                                        </p:attrNameLst>
                                      </p:cBhvr>
                                      <p:tavLst>
                                        <p:tav tm="0">
                                          <p:val>
                                            <p:fltVal val="0"/>
                                          </p:val>
                                        </p:tav>
                                        <p:tav tm="100000">
                                          <p:val>
                                            <p:strVal val="#ppt_w"/>
                                          </p:val>
                                        </p:tav>
                                      </p:tavLst>
                                    </p:anim>
                                    <p:anim calcmode="lin" valueType="num">
                                      <p:cBhvr>
                                        <p:cTn id="38" dur="250" fill="hold"/>
                                        <p:tgtEl>
                                          <p:spTgt spid="46"/>
                                        </p:tgtEl>
                                        <p:attrNameLst>
                                          <p:attrName>ppt_h</p:attrName>
                                        </p:attrNameLst>
                                      </p:cBhvr>
                                      <p:tavLst>
                                        <p:tav tm="0">
                                          <p:val>
                                            <p:fltVal val="0"/>
                                          </p:val>
                                        </p:tav>
                                        <p:tav tm="100000">
                                          <p:val>
                                            <p:strVal val="#ppt_h"/>
                                          </p:val>
                                        </p:tav>
                                      </p:tavLst>
                                    </p:anim>
                                    <p:animEffect transition="in" filter="fade">
                                      <p:cBhvr>
                                        <p:cTn id="39" dur="250"/>
                                        <p:tgtEl>
                                          <p:spTgt spid="4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fltVal val="0"/>
                                          </p:val>
                                        </p:tav>
                                        <p:tav tm="100000">
                                          <p:val>
                                            <p:strVal val="#ppt_w"/>
                                          </p:val>
                                        </p:tav>
                                      </p:tavLst>
                                    </p:anim>
                                    <p:anim calcmode="lin" valueType="num">
                                      <p:cBhvr>
                                        <p:cTn id="44" dur="250" fill="hold"/>
                                        <p:tgtEl>
                                          <p:spTgt spid="47"/>
                                        </p:tgtEl>
                                        <p:attrNameLst>
                                          <p:attrName>ppt_h</p:attrName>
                                        </p:attrNameLst>
                                      </p:cBhvr>
                                      <p:tavLst>
                                        <p:tav tm="0">
                                          <p:val>
                                            <p:fltVal val="0"/>
                                          </p:val>
                                        </p:tav>
                                        <p:tav tm="100000">
                                          <p:val>
                                            <p:strVal val="#ppt_h"/>
                                          </p:val>
                                        </p:tav>
                                      </p:tavLst>
                                    </p:anim>
                                    <p:animEffect transition="in" filter="fade">
                                      <p:cBhvr>
                                        <p:cTn id="45" dur="250"/>
                                        <p:tgtEl>
                                          <p:spTgt spid="47"/>
                                        </p:tgtEl>
                                      </p:cBhvr>
                                    </p:animEffect>
                                  </p:childTnLst>
                                </p:cTn>
                              </p:par>
                            </p:childTnLst>
                          </p:cTn>
                        </p:par>
                        <p:par>
                          <p:cTn id="46" fill="hold">
                            <p:stCondLst>
                              <p:cond delay="1750"/>
                            </p:stCondLst>
                            <p:childTnLst>
                              <p:par>
                                <p:cTn id="47" presetID="53" presetClass="entr" presetSubtype="16"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p:cTn id="49" dur="250" fill="hold"/>
                                        <p:tgtEl>
                                          <p:spTgt spid="48"/>
                                        </p:tgtEl>
                                        <p:attrNameLst>
                                          <p:attrName>ppt_w</p:attrName>
                                        </p:attrNameLst>
                                      </p:cBhvr>
                                      <p:tavLst>
                                        <p:tav tm="0">
                                          <p:val>
                                            <p:fltVal val="0"/>
                                          </p:val>
                                        </p:tav>
                                        <p:tav tm="100000">
                                          <p:val>
                                            <p:strVal val="#ppt_w"/>
                                          </p:val>
                                        </p:tav>
                                      </p:tavLst>
                                    </p:anim>
                                    <p:anim calcmode="lin" valueType="num">
                                      <p:cBhvr>
                                        <p:cTn id="50" dur="250" fill="hold"/>
                                        <p:tgtEl>
                                          <p:spTgt spid="48"/>
                                        </p:tgtEl>
                                        <p:attrNameLst>
                                          <p:attrName>ppt_h</p:attrName>
                                        </p:attrNameLst>
                                      </p:cBhvr>
                                      <p:tavLst>
                                        <p:tav tm="0">
                                          <p:val>
                                            <p:fltVal val="0"/>
                                          </p:val>
                                        </p:tav>
                                        <p:tav tm="100000">
                                          <p:val>
                                            <p:strVal val="#ppt_h"/>
                                          </p:val>
                                        </p:tav>
                                      </p:tavLst>
                                    </p:anim>
                                    <p:animEffect transition="in" filter="fade">
                                      <p:cBhvr>
                                        <p:cTn id="51" dur="250"/>
                                        <p:tgtEl>
                                          <p:spTgt spid="48"/>
                                        </p:tgtEl>
                                      </p:cBhvr>
                                    </p:animEffect>
                                  </p:childTnLst>
                                </p:cTn>
                              </p:par>
                            </p:childTnLst>
                          </p:cTn>
                        </p:par>
                        <p:par>
                          <p:cTn id="52" fill="hold">
                            <p:stCondLst>
                              <p:cond delay="2000"/>
                            </p:stCondLst>
                            <p:childTnLst>
                              <p:par>
                                <p:cTn id="53" presetID="53" presetClass="entr" presetSubtype="16"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250" fill="hold"/>
                                        <p:tgtEl>
                                          <p:spTgt spid="49"/>
                                        </p:tgtEl>
                                        <p:attrNameLst>
                                          <p:attrName>ppt_w</p:attrName>
                                        </p:attrNameLst>
                                      </p:cBhvr>
                                      <p:tavLst>
                                        <p:tav tm="0">
                                          <p:val>
                                            <p:fltVal val="0"/>
                                          </p:val>
                                        </p:tav>
                                        <p:tav tm="100000">
                                          <p:val>
                                            <p:strVal val="#ppt_w"/>
                                          </p:val>
                                        </p:tav>
                                      </p:tavLst>
                                    </p:anim>
                                    <p:anim calcmode="lin" valueType="num">
                                      <p:cBhvr>
                                        <p:cTn id="56" dur="250" fill="hold"/>
                                        <p:tgtEl>
                                          <p:spTgt spid="49"/>
                                        </p:tgtEl>
                                        <p:attrNameLst>
                                          <p:attrName>ppt_h</p:attrName>
                                        </p:attrNameLst>
                                      </p:cBhvr>
                                      <p:tavLst>
                                        <p:tav tm="0">
                                          <p:val>
                                            <p:fltVal val="0"/>
                                          </p:val>
                                        </p:tav>
                                        <p:tav tm="100000">
                                          <p:val>
                                            <p:strVal val="#ppt_h"/>
                                          </p:val>
                                        </p:tav>
                                      </p:tavLst>
                                    </p:anim>
                                    <p:animEffect transition="in" filter="fade">
                                      <p:cBhvr>
                                        <p:cTn id="57" dur="250"/>
                                        <p:tgtEl>
                                          <p:spTgt spid="49"/>
                                        </p:tgtEl>
                                      </p:cBhvr>
                                    </p:animEffect>
                                  </p:childTnLst>
                                </p:cTn>
                              </p:par>
                            </p:childTnLst>
                          </p:cTn>
                        </p:par>
                        <p:par>
                          <p:cTn id="58" fill="hold">
                            <p:stCondLst>
                              <p:cond delay="2250"/>
                            </p:stCondLst>
                            <p:childTnLst>
                              <p:par>
                                <p:cTn id="59" presetID="53" presetClass="entr" presetSubtype="16"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p:cTn id="61" dur="250" fill="hold"/>
                                        <p:tgtEl>
                                          <p:spTgt spid="50"/>
                                        </p:tgtEl>
                                        <p:attrNameLst>
                                          <p:attrName>ppt_w</p:attrName>
                                        </p:attrNameLst>
                                      </p:cBhvr>
                                      <p:tavLst>
                                        <p:tav tm="0">
                                          <p:val>
                                            <p:fltVal val="0"/>
                                          </p:val>
                                        </p:tav>
                                        <p:tav tm="100000">
                                          <p:val>
                                            <p:strVal val="#ppt_w"/>
                                          </p:val>
                                        </p:tav>
                                      </p:tavLst>
                                    </p:anim>
                                    <p:anim calcmode="lin" valueType="num">
                                      <p:cBhvr>
                                        <p:cTn id="62" dur="250" fill="hold"/>
                                        <p:tgtEl>
                                          <p:spTgt spid="50"/>
                                        </p:tgtEl>
                                        <p:attrNameLst>
                                          <p:attrName>ppt_h</p:attrName>
                                        </p:attrNameLst>
                                      </p:cBhvr>
                                      <p:tavLst>
                                        <p:tav tm="0">
                                          <p:val>
                                            <p:fltVal val="0"/>
                                          </p:val>
                                        </p:tav>
                                        <p:tav tm="100000">
                                          <p:val>
                                            <p:strVal val="#ppt_h"/>
                                          </p:val>
                                        </p:tav>
                                      </p:tavLst>
                                    </p:anim>
                                    <p:animEffect transition="in" filter="fade">
                                      <p:cBhvr>
                                        <p:cTn id="63" dur="250"/>
                                        <p:tgtEl>
                                          <p:spTgt spid="50"/>
                                        </p:tgtEl>
                                      </p:cBhvr>
                                    </p:animEffect>
                                  </p:childTnLst>
                                </p:cTn>
                              </p:par>
                            </p:childTnLst>
                          </p:cTn>
                        </p:par>
                        <p:par>
                          <p:cTn id="64" fill="hold">
                            <p:stCondLst>
                              <p:cond delay="2500"/>
                            </p:stCondLst>
                            <p:childTnLst>
                              <p:par>
                                <p:cTn id="65" presetID="53" presetClass="entr" presetSubtype="16" fill="hold" nodeType="after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p:cTn id="67" dur="250" fill="hold"/>
                                        <p:tgtEl>
                                          <p:spTgt spid="51"/>
                                        </p:tgtEl>
                                        <p:attrNameLst>
                                          <p:attrName>ppt_w</p:attrName>
                                        </p:attrNameLst>
                                      </p:cBhvr>
                                      <p:tavLst>
                                        <p:tav tm="0">
                                          <p:val>
                                            <p:fltVal val="0"/>
                                          </p:val>
                                        </p:tav>
                                        <p:tav tm="100000">
                                          <p:val>
                                            <p:strVal val="#ppt_w"/>
                                          </p:val>
                                        </p:tav>
                                      </p:tavLst>
                                    </p:anim>
                                    <p:anim calcmode="lin" valueType="num">
                                      <p:cBhvr>
                                        <p:cTn id="68" dur="250" fill="hold"/>
                                        <p:tgtEl>
                                          <p:spTgt spid="51"/>
                                        </p:tgtEl>
                                        <p:attrNameLst>
                                          <p:attrName>ppt_h</p:attrName>
                                        </p:attrNameLst>
                                      </p:cBhvr>
                                      <p:tavLst>
                                        <p:tav tm="0">
                                          <p:val>
                                            <p:fltVal val="0"/>
                                          </p:val>
                                        </p:tav>
                                        <p:tav tm="100000">
                                          <p:val>
                                            <p:strVal val="#ppt_h"/>
                                          </p:val>
                                        </p:tav>
                                      </p:tavLst>
                                    </p:anim>
                                    <p:animEffect transition="in" filter="fade">
                                      <p:cBhvr>
                                        <p:cTn id="69" dur="250"/>
                                        <p:tgtEl>
                                          <p:spTgt spid="51"/>
                                        </p:tgtEl>
                                      </p:cBhvr>
                                    </p:animEffect>
                                  </p:childTnLst>
                                </p:cTn>
                              </p:par>
                            </p:childTnLst>
                          </p:cTn>
                        </p:par>
                        <p:par>
                          <p:cTn id="70" fill="hold">
                            <p:stCondLst>
                              <p:cond delay="2750"/>
                            </p:stCondLst>
                            <p:childTnLst>
                              <p:par>
                                <p:cTn id="71" presetID="53" presetClass="entr" presetSubtype="16" fill="hold" nodeType="afterEffect">
                                  <p:stCondLst>
                                    <p:cond delay="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fltVal val="0"/>
                                          </p:val>
                                        </p:tav>
                                        <p:tav tm="100000">
                                          <p:val>
                                            <p:strVal val="#ppt_w"/>
                                          </p:val>
                                        </p:tav>
                                      </p:tavLst>
                                    </p:anim>
                                    <p:anim calcmode="lin" valueType="num">
                                      <p:cBhvr>
                                        <p:cTn id="74" dur="250" fill="hold"/>
                                        <p:tgtEl>
                                          <p:spTgt spid="53"/>
                                        </p:tgtEl>
                                        <p:attrNameLst>
                                          <p:attrName>ppt_h</p:attrName>
                                        </p:attrNameLst>
                                      </p:cBhvr>
                                      <p:tavLst>
                                        <p:tav tm="0">
                                          <p:val>
                                            <p:fltVal val="0"/>
                                          </p:val>
                                        </p:tav>
                                        <p:tav tm="100000">
                                          <p:val>
                                            <p:strVal val="#ppt_h"/>
                                          </p:val>
                                        </p:tav>
                                      </p:tavLst>
                                    </p:anim>
                                    <p:animEffect transition="in" filter="fade">
                                      <p:cBhvr>
                                        <p:cTn id="75" dur="250"/>
                                        <p:tgtEl>
                                          <p:spTgt spid="53"/>
                                        </p:tgtEl>
                                      </p:cBhvr>
                                    </p:animEffect>
                                  </p:childTnLst>
                                </p:cTn>
                              </p:par>
                            </p:childTnLst>
                          </p:cTn>
                        </p:par>
                        <p:par>
                          <p:cTn id="76" fill="hold">
                            <p:stCondLst>
                              <p:cond delay="3000"/>
                            </p:stCondLst>
                            <p:childTnLst>
                              <p:par>
                                <p:cTn id="77" presetID="53" presetClass="entr" presetSubtype="16" fill="hold" nodeType="after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p:cTn id="79" dur="250" fill="hold"/>
                                        <p:tgtEl>
                                          <p:spTgt spid="54"/>
                                        </p:tgtEl>
                                        <p:attrNameLst>
                                          <p:attrName>ppt_w</p:attrName>
                                        </p:attrNameLst>
                                      </p:cBhvr>
                                      <p:tavLst>
                                        <p:tav tm="0">
                                          <p:val>
                                            <p:fltVal val="0"/>
                                          </p:val>
                                        </p:tav>
                                        <p:tav tm="100000">
                                          <p:val>
                                            <p:strVal val="#ppt_w"/>
                                          </p:val>
                                        </p:tav>
                                      </p:tavLst>
                                    </p:anim>
                                    <p:anim calcmode="lin" valueType="num">
                                      <p:cBhvr>
                                        <p:cTn id="80" dur="250" fill="hold"/>
                                        <p:tgtEl>
                                          <p:spTgt spid="54"/>
                                        </p:tgtEl>
                                        <p:attrNameLst>
                                          <p:attrName>ppt_h</p:attrName>
                                        </p:attrNameLst>
                                      </p:cBhvr>
                                      <p:tavLst>
                                        <p:tav tm="0">
                                          <p:val>
                                            <p:fltVal val="0"/>
                                          </p:val>
                                        </p:tav>
                                        <p:tav tm="100000">
                                          <p:val>
                                            <p:strVal val="#ppt_h"/>
                                          </p:val>
                                        </p:tav>
                                      </p:tavLst>
                                    </p:anim>
                                    <p:animEffect transition="in" filter="fade">
                                      <p:cBhvr>
                                        <p:cTn id="81" dur="250"/>
                                        <p:tgtEl>
                                          <p:spTgt spid="54"/>
                                        </p:tgtEl>
                                      </p:cBhvr>
                                    </p:animEffect>
                                  </p:childTnLst>
                                </p:cTn>
                              </p:par>
                            </p:childTnLst>
                          </p:cTn>
                        </p:par>
                        <p:par>
                          <p:cTn id="82" fill="hold">
                            <p:stCondLst>
                              <p:cond delay="3250"/>
                            </p:stCondLst>
                            <p:childTnLst>
                              <p:par>
                                <p:cTn id="83" presetID="53" presetClass="entr" presetSubtype="16" fill="hold" nodeType="after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p:cTn id="85" dur="250" fill="hold"/>
                                        <p:tgtEl>
                                          <p:spTgt spid="55"/>
                                        </p:tgtEl>
                                        <p:attrNameLst>
                                          <p:attrName>ppt_w</p:attrName>
                                        </p:attrNameLst>
                                      </p:cBhvr>
                                      <p:tavLst>
                                        <p:tav tm="0">
                                          <p:val>
                                            <p:fltVal val="0"/>
                                          </p:val>
                                        </p:tav>
                                        <p:tav tm="100000">
                                          <p:val>
                                            <p:strVal val="#ppt_w"/>
                                          </p:val>
                                        </p:tav>
                                      </p:tavLst>
                                    </p:anim>
                                    <p:anim calcmode="lin" valueType="num">
                                      <p:cBhvr>
                                        <p:cTn id="86" dur="250" fill="hold"/>
                                        <p:tgtEl>
                                          <p:spTgt spid="55"/>
                                        </p:tgtEl>
                                        <p:attrNameLst>
                                          <p:attrName>ppt_h</p:attrName>
                                        </p:attrNameLst>
                                      </p:cBhvr>
                                      <p:tavLst>
                                        <p:tav tm="0">
                                          <p:val>
                                            <p:fltVal val="0"/>
                                          </p:val>
                                        </p:tav>
                                        <p:tav tm="100000">
                                          <p:val>
                                            <p:strVal val="#ppt_h"/>
                                          </p:val>
                                        </p:tav>
                                      </p:tavLst>
                                    </p:anim>
                                    <p:animEffect transition="in" filter="fade">
                                      <p:cBhvr>
                                        <p:cTn id="87" dur="250"/>
                                        <p:tgtEl>
                                          <p:spTgt spid="55"/>
                                        </p:tgtEl>
                                      </p:cBhvr>
                                    </p:animEffect>
                                  </p:childTnLst>
                                </p:cTn>
                              </p:par>
                            </p:childTnLst>
                          </p:cTn>
                        </p:par>
                        <p:par>
                          <p:cTn id="88" fill="hold">
                            <p:stCondLst>
                              <p:cond delay="3500"/>
                            </p:stCondLst>
                            <p:childTnLst>
                              <p:par>
                                <p:cTn id="89" presetID="53" presetClass="entr" presetSubtype="16" fill="hold" nodeType="afterEffect">
                                  <p:stCondLst>
                                    <p:cond delay="0"/>
                                  </p:stCondLst>
                                  <p:childTnLst>
                                    <p:set>
                                      <p:cBhvr>
                                        <p:cTn id="90" dur="1" fill="hold">
                                          <p:stCondLst>
                                            <p:cond delay="0"/>
                                          </p:stCondLst>
                                        </p:cTn>
                                        <p:tgtEl>
                                          <p:spTgt spid="61"/>
                                        </p:tgtEl>
                                        <p:attrNameLst>
                                          <p:attrName>style.visibility</p:attrName>
                                        </p:attrNameLst>
                                      </p:cBhvr>
                                      <p:to>
                                        <p:strVal val="visible"/>
                                      </p:to>
                                    </p:set>
                                    <p:anim calcmode="lin" valueType="num">
                                      <p:cBhvr>
                                        <p:cTn id="91" dur="250" fill="hold"/>
                                        <p:tgtEl>
                                          <p:spTgt spid="61"/>
                                        </p:tgtEl>
                                        <p:attrNameLst>
                                          <p:attrName>ppt_w</p:attrName>
                                        </p:attrNameLst>
                                      </p:cBhvr>
                                      <p:tavLst>
                                        <p:tav tm="0">
                                          <p:val>
                                            <p:fltVal val="0"/>
                                          </p:val>
                                        </p:tav>
                                        <p:tav tm="100000">
                                          <p:val>
                                            <p:strVal val="#ppt_w"/>
                                          </p:val>
                                        </p:tav>
                                      </p:tavLst>
                                    </p:anim>
                                    <p:anim calcmode="lin" valueType="num">
                                      <p:cBhvr>
                                        <p:cTn id="92" dur="250" fill="hold"/>
                                        <p:tgtEl>
                                          <p:spTgt spid="61"/>
                                        </p:tgtEl>
                                        <p:attrNameLst>
                                          <p:attrName>ppt_h</p:attrName>
                                        </p:attrNameLst>
                                      </p:cBhvr>
                                      <p:tavLst>
                                        <p:tav tm="0">
                                          <p:val>
                                            <p:fltVal val="0"/>
                                          </p:val>
                                        </p:tav>
                                        <p:tav tm="100000">
                                          <p:val>
                                            <p:strVal val="#ppt_h"/>
                                          </p:val>
                                        </p:tav>
                                      </p:tavLst>
                                    </p:anim>
                                    <p:animEffect transition="in" filter="fade">
                                      <p:cBhvr>
                                        <p:cTn id="93" dur="250"/>
                                        <p:tgtEl>
                                          <p:spTgt spid="61"/>
                                        </p:tgtEl>
                                      </p:cBhvr>
                                    </p:animEffect>
                                  </p:childTnLst>
                                </p:cTn>
                              </p:par>
                            </p:childTnLst>
                          </p:cTn>
                        </p:par>
                        <p:par>
                          <p:cTn id="94" fill="hold">
                            <p:stCondLst>
                              <p:cond delay="3750"/>
                            </p:stCondLst>
                            <p:childTnLst>
                              <p:par>
                                <p:cTn id="95" presetID="53" presetClass="entr" presetSubtype="16" fill="hold" nodeType="afterEffect">
                                  <p:stCondLst>
                                    <p:cond delay="0"/>
                                  </p:stCondLst>
                                  <p:childTnLst>
                                    <p:set>
                                      <p:cBhvr>
                                        <p:cTn id="96" dur="1" fill="hold">
                                          <p:stCondLst>
                                            <p:cond delay="0"/>
                                          </p:stCondLst>
                                        </p:cTn>
                                        <p:tgtEl>
                                          <p:spTgt spid="63"/>
                                        </p:tgtEl>
                                        <p:attrNameLst>
                                          <p:attrName>style.visibility</p:attrName>
                                        </p:attrNameLst>
                                      </p:cBhvr>
                                      <p:to>
                                        <p:strVal val="visible"/>
                                      </p:to>
                                    </p:set>
                                    <p:anim calcmode="lin" valueType="num">
                                      <p:cBhvr>
                                        <p:cTn id="97" dur="250" fill="hold"/>
                                        <p:tgtEl>
                                          <p:spTgt spid="63"/>
                                        </p:tgtEl>
                                        <p:attrNameLst>
                                          <p:attrName>ppt_w</p:attrName>
                                        </p:attrNameLst>
                                      </p:cBhvr>
                                      <p:tavLst>
                                        <p:tav tm="0">
                                          <p:val>
                                            <p:fltVal val="0"/>
                                          </p:val>
                                        </p:tav>
                                        <p:tav tm="100000">
                                          <p:val>
                                            <p:strVal val="#ppt_w"/>
                                          </p:val>
                                        </p:tav>
                                      </p:tavLst>
                                    </p:anim>
                                    <p:anim calcmode="lin" valueType="num">
                                      <p:cBhvr>
                                        <p:cTn id="98" dur="250" fill="hold"/>
                                        <p:tgtEl>
                                          <p:spTgt spid="63"/>
                                        </p:tgtEl>
                                        <p:attrNameLst>
                                          <p:attrName>ppt_h</p:attrName>
                                        </p:attrNameLst>
                                      </p:cBhvr>
                                      <p:tavLst>
                                        <p:tav tm="0">
                                          <p:val>
                                            <p:fltVal val="0"/>
                                          </p:val>
                                        </p:tav>
                                        <p:tav tm="100000">
                                          <p:val>
                                            <p:strVal val="#ppt_h"/>
                                          </p:val>
                                        </p:tav>
                                      </p:tavLst>
                                    </p:anim>
                                    <p:animEffect transition="in" filter="fade">
                                      <p:cBhvr>
                                        <p:cTn id="99" dur="250"/>
                                        <p:tgtEl>
                                          <p:spTgt spid="63"/>
                                        </p:tgtEl>
                                      </p:cBhvr>
                                    </p:animEffect>
                                  </p:childTnLst>
                                </p:cTn>
                              </p:par>
                            </p:childTnLst>
                          </p:cTn>
                        </p:par>
                        <p:par>
                          <p:cTn id="100" fill="hold">
                            <p:stCondLst>
                              <p:cond delay="4000"/>
                            </p:stCondLst>
                            <p:childTnLst>
                              <p:par>
                                <p:cTn id="101" presetID="53" presetClass="entr" presetSubtype="16" fill="hold" nodeType="after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250" fill="hold"/>
                                        <p:tgtEl>
                                          <p:spTgt spid="62"/>
                                        </p:tgtEl>
                                        <p:attrNameLst>
                                          <p:attrName>ppt_w</p:attrName>
                                        </p:attrNameLst>
                                      </p:cBhvr>
                                      <p:tavLst>
                                        <p:tav tm="0">
                                          <p:val>
                                            <p:fltVal val="0"/>
                                          </p:val>
                                        </p:tav>
                                        <p:tav tm="100000">
                                          <p:val>
                                            <p:strVal val="#ppt_w"/>
                                          </p:val>
                                        </p:tav>
                                      </p:tavLst>
                                    </p:anim>
                                    <p:anim calcmode="lin" valueType="num">
                                      <p:cBhvr>
                                        <p:cTn id="104" dur="250" fill="hold"/>
                                        <p:tgtEl>
                                          <p:spTgt spid="62"/>
                                        </p:tgtEl>
                                        <p:attrNameLst>
                                          <p:attrName>ppt_h</p:attrName>
                                        </p:attrNameLst>
                                      </p:cBhvr>
                                      <p:tavLst>
                                        <p:tav tm="0">
                                          <p:val>
                                            <p:fltVal val="0"/>
                                          </p:val>
                                        </p:tav>
                                        <p:tav tm="100000">
                                          <p:val>
                                            <p:strVal val="#ppt_h"/>
                                          </p:val>
                                        </p:tav>
                                      </p:tavLst>
                                    </p:anim>
                                    <p:animEffect transition="in" filter="fade">
                                      <p:cBhvr>
                                        <p:cTn id="105" dur="250"/>
                                        <p:tgtEl>
                                          <p:spTgt spid="62"/>
                                        </p:tgtEl>
                                      </p:cBhvr>
                                    </p:animEffect>
                                  </p:childTnLst>
                                </p:cTn>
                              </p:par>
                            </p:childTnLst>
                          </p:cTn>
                        </p:par>
                        <p:par>
                          <p:cTn id="106" fill="hold">
                            <p:stCondLst>
                              <p:cond delay="4250"/>
                            </p:stCondLst>
                            <p:childTnLst>
                              <p:par>
                                <p:cTn id="107" presetID="53" presetClass="entr" presetSubtype="16" fill="hold" nodeType="after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250" fill="hold"/>
                                        <p:tgtEl>
                                          <p:spTgt spid="28"/>
                                        </p:tgtEl>
                                        <p:attrNameLst>
                                          <p:attrName>ppt_w</p:attrName>
                                        </p:attrNameLst>
                                      </p:cBhvr>
                                      <p:tavLst>
                                        <p:tav tm="0">
                                          <p:val>
                                            <p:fltVal val="0"/>
                                          </p:val>
                                        </p:tav>
                                        <p:tav tm="100000">
                                          <p:val>
                                            <p:strVal val="#ppt_w"/>
                                          </p:val>
                                        </p:tav>
                                      </p:tavLst>
                                    </p:anim>
                                    <p:anim calcmode="lin" valueType="num">
                                      <p:cBhvr>
                                        <p:cTn id="110" dur="250" fill="hold"/>
                                        <p:tgtEl>
                                          <p:spTgt spid="28"/>
                                        </p:tgtEl>
                                        <p:attrNameLst>
                                          <p:attrName>ppt_h</p:attrName>
                                        </p:attrNameLst>
                                      </p:cBhvr>
                                      <p:tavLst>
                                        <p:tav tm="0">
                                          <p:val>
                                            <p:fltVal val="0"/>
                                          </p:val>
                                        </p:tav>
                                        <p:tav tm="100000">
                                          <p:val>
                                            <p:strVal val="#ppt_h"/>
                                          </p:val>
                                        </p:tav>
                                      </p:tavLst>
                                    </p:anim>
                                    <p:animEffect transition="in" filter="fade">
                                      <p:cBhvr>
                                        <p:cTn id="111" dur="250"/>
                                        <p:tgtEl>
                                          <p:spTgt spid="28"/>
                                        </p:tgtEl>
                                      </p:cBhvr>
                                    </p:animEffect>
                                  </p:childTnLst>
                                </p:cTn>
                              </p:par>
                            </p:childTnLst>
                          </p:cTn>
                        </p:par>
                        <p:par>
                          <p:cTn id="112" fill="hold">
                            <p:stCondLst>
                              <p:cond delay="4500"/>
                            </p:stCondLst>
                            <p:childTnLst>
                              <p:par>
                                <p:cTn id="113" presetID="9" presetClass="entr" presetSubtype="0" fill="hold" grpId="0" nodeType="after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dissolve">
                                      <p:cBhvr>
                                        <p:cTn id="1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4AEDC-051A-46AF-9A47-DACEFA42CCAC}"/>
              </a:ext>
            </a:extLst>
          </p:cNvPr>
          <p:cNvSpPr>
            <a:spLocks noGrp="1"/>
          </p:cNvSpPr>
          <p:nvPr>
            <p:ph idx="1"/>
          </p:nvPr>
        </p:nvSpPr>
        <p:spPr>
          <a:xfrm>
            <a:off x="301557" y="1163110"/>
            <a:ext cx="8608982" cy="3546637"/>
          </a:xfrm>
        </p:spPr>
        <p:txBody>
          <a:bodyPr vert="horz" lIns="0" tIns="0" rIns="0" bIns="0" rtlCol="0" anchor="t">
            <a:normAutofit/>
          </a:bodyPr>
          <a:lstStyle/>
          <a:p>
            <a:pPr>
              <a:lnSpc>
                <a:spcPct val="90000"/>
              </a:lnSpc>
            </a:pPr>
            <a:r>
              <a:rPr lang="en-US" b="1" dirty="0">
                <a:latin typeface="Arial" panose="020B0604020202020204" pitchFamily="34" charset="0"/>
                <a:cs typeface="Arial" panose="020B0604020202020204" pitchFamily="34" charset="0"/>
              </a:rPr>
              <a:t>Self-Guided Learning</a:t>
            </a:r>
            <a:r>
              <a:rPr lang="en-US" dirty="0">
                <a:latin typeface="Arial" panose="020B0604020202020204" pitchFamily="34" charset="0"/>
                <a:cs typeface="Arial" panose="020B0604020202020204" pitchFamily="34" charset="0"/>
              </a:rPr>
              <a:t> – online &amp; on-demand at </a:t>
            </a:r>
            <a:r>
              <a:rPr lang="en-US" altLang="en-US" b="0" dirty="0">
                <a:latin typeface="Arial" panose="020B0604020202020204" pitchFamily="34" charset="0"/>
                <a:cs typeface="Arial" panose="020B0604020202020204" pitchFamily="34" charset="0"/>
                <a:hlinkClick r:id="rId3"/>
              </a:rPr>
              <a:t>pd.LEGOeducation.com</a:t>
            </a:r>
            <a:endParaRPr lang="en-US" dirty="0">
              <a:latin typeface="Arial" panose="020B0604020202020204" pitchFamily="34" charset="0"/>
              <a:cs typeface="Arial" panose="020B0604020202020204" pitchFamily="34" charset="0"/>
              <a:hlinkClick r:id="rId3"/>
            </a:endParaRPr>
          </a:p>
          <a:p>
            <a:pPr>
              <a:lnSpc>
                <a:spcPct val="90000"/>
              </a:lnSpc>
            </a:pPr>
            <a:endParaRPr lang="en-US" sz="800" b="1" dirty="0">
              <a:latin typeface="Arial"/>
              <a:cs typeface="Arial"/>
            </a:endParaRPr>
          </a:p>
          <a:p>
            <a:pPr>
              <a:lnSpc>
                <a:spcPct val="90000"/>
              </a:lnSpc>
            </a:pPr>
            <a:r>
              <a:rPr lang="en-US" sz="1400" b="1" dirty="0">
                <a:latin typeface="Arial"/>
                <a:cs typeface="Arial"/>
              </a:rPr>
              <a:t>Product Support video tutorials</a:t>
            </a:r>
            <a:endParaRPr lang="en-US" b="1" dirty="0">
              <a:latin typeface="Arial" panose="020B0604020202020204" pitchFamily="34" charset="0"/>
              <a:cs typeface="Arial" panose="020B0604020202020204" pitchFamily="34" charset="0"/>
            </a:endParaRPr>
          </a:p>
          <a:p>
            <a:pPr marL="171450" indent="-171450">
              <a:lnSpc>
                <a:spcPct val="90000"/>
              </a:lnSpc>
              <a:buClrTx/>
              <a:buFont typeface="Arial" panose="020B0604020202020204" pitchFamily="34" charset="0"/>
              <a:buChar char="•"/>
            </a:pPr>
            <a:r>
              <a:rPr lang="en-US" sz="1200" i="1" dirty="0">
                <a:latin typeface="Arial"/>
                <a:cs typeface="Arial"/>
              </a:rPr>
              <a:t>Prepare to Teach – Materials</a:t>
            </a:r>
            <a:r>
              <a:rPr lang="en-US" sz="1200" dirty="0">
                <a:latin typeface="Arial"/>
                <a:cs typeface="Arial"/>
              </a:rPr>
              <a:t> tutorial</a:t>
            </a:r>
          </a:p>
          <a:p>
            <a:pPr marL="171450" indent="-171450">
              <a:lnSpc>
                <a:spcPct val="90000"/>
              </a:lnSpc>
              <a:buClrTx/>
              <a:buFont typeface="Arial" panose="020B0604020202020204" pitchFamily="34" charset="0"/>
              <a:buChar char="•"/>
            </a:pPr>
            <a:r>
              <a:rPr lang="en-US" sz="1200" i="1" dirty="0">
                <a:latin typeface="Arial" panose="020B0604020202020204" pitchFamily="34" charset="0"/>
                <a:cs typeface="Arial" panose="020B0604020202020204" pitchFamily="34" charset="0"/>
              </a:rPr>
              <a:t>Unit and Lesson </a:t>
            </a:r>
            <a:r>
              <a:rPr lang="en-US" sz="1200" dirty="0">
                <a:latin typeface="Arial" panose="020B0604020202020204" pitchFamily="34" charset="0"/>
                <a:cs typeface="Arial" panose="020B0604020202020204" pitchFamily="34" charset="0"/>
              </a:rPr>
              <a:t>tutorial</a:t>
            </a:r>
            <a:endParaRPr lang="en-US" sz="1200" i="1" dirty="0">
              <a:latin typeface="+mj-lt"/>
              <a:cs typeface="Arial" panose="020B0604020202020204" pitchFamily="34" charset="0"/>
            </a:endParaRPr>
          </a:p>
          <a:p>
            <a:pPr marL="171450" indent="-171450">
              <a:lnSpc>
                <a:spcPct val="90000"/>
              </a:lnSpc>
              <a:buClrTx/>
              <a:buFont typeface="Arial" panose="020B0604020202020204" pitchFamily="34" charset="0"/>
              <a:buChar char="•"/>
            </a:pPr>
            <a:r>
              <a:rPr lang="en-US" sz="1200" i="1" dirty="0">
                <a:latin typeface="+mj-lt"/>
                <a:cs typeface="Arial" panose="020B0604020202020204" pitchFamily="34" charset="0"/>
              </a:rPr>
              <a:t>Guided Lesson </a:t>
            </a:r>
            <a:r>
              <a:rPr lang="en-US" sz="1200" dirty="0">
                <a:latin typeface="+mj-lt"/>
                <a:cs typeface="Arial" panose="020B0604020202020204" pitchFamily="34" charset="0"/>
              </a:rPr>
              <a:t>tutorial</a:t>
            </a:r>
          </a:p>
          <a:p>
            <a:pPr marL="171450" indent="-171450">
              <a:lnSpc>
                <a:spcPct val="90000"/>
              </a:lnSpc>
              <a:buClrTx/>
              <a:buFont typeface="Arial" panose="020B0604020202020204" pitchFamily="34" charset="0"/>
              <a:buChar char="•"/>
            </a:pPr>
            <a:r>
              <a:rPr lang="en-US" sz="1200" i="1" dirty="0">
                <a:latin typeface="+mj-lt"/>
                <a:cs typeface="Arial"/>
              </a:rPr>
              <a:t>Troubleshooting</a:t>
            </a:r>
            <a:r>
              <a:rPr lang="en-US" sz="1200" dirty="0">
                <a:latin typeface="+mj-lt"/>
                <a:cs typeface="Arial"/>
              </a:rPr>
              <a:t> tutorial</a:t>
            </a:r>
          </a:p>
          <a:p>
            <a:pPr marL="171450" indent="-171450">
              <a:lnSpc>
                <a:spcPct val="90000"/>
              </a:lnSpc>
              <a:buClrTx/>
              <a:buFont typeface="Arial" panose="020B0604020202020204" pitchFamily="34" charset="0"/>
              <a:buChar char="•"/>
            </a:pPr>
            <a:r>
              <a:rPr lang="en-US" sz="1200" i="1" dirty="0">
                <a:latin typeface="+mj-lt"/>
                <a:cs typeface="Arial"/>
              </a:rPr>
              <a:t>Programming Basics</a:t>
            </a:r>
            <a:r>
              <a:rPr lang="en-US" sz="1200" dirty="0">
                <a:latin typeface="+mj-lt"/>
                <a:cs typeface="Arial"/>
              </a:rPr>
              <a:t> tutorial </a:t>
            </a:r>
            <a:endParaRPr lang="en-US" sz="1100" dirty="0">
              <a:latin typeface="+mj-lt"/>
              <a:cs typeface="Arial"/>
            </a:endParaRPr>
          </a:p>
          <a:p>
            <a:pPr>
              <a:lnSpc>
                <a:spcPct val="90000"/>
              </a:lnSpc>
              <a:buClrTx/>
            </a:pPr>
            <a:endParaRPr lang="en-US" sz="800" dirty="0">
              <a:latin typeface="+mj-lt"/>
              <a:cs typeface="Arial"/>
            </a:endParaRPr>
          </a:p>
          <a:p>
            <a:pPr>
              <a:lnSpc>
                <a:spcPct val="90000"/>
              </a:lnSpc>
            </a:pPr>
            <a:r>
              <a:rPr lang="en-US" sz="1400" b="1" i="0" dirty="0">
                <a:solidFill>
                  <a:srgbClr val="000000"/>
                </a:solidFill>
                <a:effectLst/>
              </a:rPr>
              <a:t>SPIKE™ Coding and Troubleshooting learning plan</a:t>
            </a:r>
            <a:endParaRPr lang="en-US" sz="1400" b="1" dirty="0">
              <a:cs typeface="Arial"/>
            </a:endParaRPr>
          </a:p>
          <a:p>
            <a:pPr marL="285750" indent="-285750">
              <a:lnSpc>
                <a:spcPct val="90000"/>
              </a:lnSpc>
              <a:buFont typeface="Arial" panose="020B0604020202020204" pitchFamily="34" charset="0"/>
              <a:buChar char="•"/>
            </a:pPr>
            <a:r>
              <a:rPr lang="en-US" sz="1200" i="1" dirty="0">
                <a:latin typeface="+mj-lt"/>
                <a:cs typeface="Arial"/>
              </a:rPr>
              <a:t>Coding tutorials</a:t>
            </a:r>
            <a:r>
              <a:rPr lang="en-US" sz="1200" dirty="0">
                <a:latin typeface="+mj-lt"/>
                <a:cs typeface="Arial"/>
              </a:rPr>
              <a:t> (Icon and Word Blocks), </a:t>
            </a:r>
            <a:r>
              <a:rPr lang="en-US" sz="1200" dirty="0">
                <a:solidFill>
                  <a:srgbClr val="000000"/>
                </a:solidFill>
                <a:effectLst/>
                <a:latin typeface="+mj-lt"/>
                <a:ea typeface="Times New Roman" panose="02020603050405020304" pitchFamily="18" charset="0"/>
                <a:cs typeface="Arial" panose="020B0604020202020204" pitchFamily="34" charset="0"/>
              </a:rPr>
              <a:t>modeled with </a:t>
            </a:r>
            <a:r>
              <a:rPr lang="en-US" sz="1200" dirty="0">
                <a:latin typeface="Arial" panose="020B0604020202020204" pitchFamily="34" charset="0"/>
                <a:cs typeface="Arial" panose="020B0604020202020204" pitchFamily="34" charset="0"/>
              </a:rPr>
              <a:t>SPIKE™ Essential</a:t>
            </a:r>
            <a:endParaRPr lang="en-US" sz="1200" dirty="0">
              <a:solidFill>
                <a:srgbClr val="000000"/>
              </a:solidFill>
              <a:effectLst/>
              <a:latin typeface="+mj-lt"/>
              <a:ea typeface="Times New Roman" panose="02020603050405020304" pitchFamily="18" charset="0"/>
              <a:cs typeface="Arial" panose="020B0604020202020204" pitchFamily="34" charset="0"/>
            </a:endParaRPr>
          </a:p>
          <a:p>
            <a:pPr marL="285750" indent="-285750">
              <a:lnSpc>
                <a:spcPct val="90000"/>
              </a:lnSpc>
              <a:buFont typeface="Arial" panose="020B0604020202020204" pitchFamily="34" charset="0"/>
              <a:buChar char="•"/>
            </a:pPr>
            <a:r>
              <a:rPr lang="en-US" sz="1200" i="1" dirty="0">
                <a:solidFill>
                  <a:srgbClr val="000000"/>
                </a:solidFill>
                <a:effectLst/>
                <a:latin typeface="+mj-lt"/>
                <a:ea typeface="Times New Roman" panose="02020603050405020304" pitchFamily="18" charset="0"/>
                <a:cs typeface="Arial" panose="020B0604020202020204" pitchFamily="34" charset="0"/>
              </a:rPr>
              <a:t>Troubleshooting</a:t>
            </a:r>
            <a:r>
              <a:rPr lang="en-US" sz="1200" dirty="0">
                <a:solidFill>
                  <a:srgbClr val="000000"/>
                </a:solidFill>
                <a:effectLst/>
                <a:latin typeface="+mj-lt"/>
                <a:ea typeface="Times New Roman" panose="02020603050405020304" pitchFamily="18" charset="0"/>
                <a:cs typeface="Arial" panose="020B0604020202020204" pitchFamily="34" charset="0"/>
              </a:rPr>
              <a:t> tutorial, modeled with </a:t>
            </a:r>
            <a:r>
              <a:rPr lang="en-US" sz="1200" dirty="0">
                <a:latin typeface="Arial" panose="020B0604020202020204" pitchFamily="34" charset="0"/>
                <a:cs typeface="Arial" panose="020B0604020202020204" pitchFamily="34" charset="0"/>
              </a:rPr>
              <a:t>SPIKE™ Essential</a:t>
            </a:r>
          </a:p>
          <a:p>
            <a:pPr marL="285750" indent="-285750">
              <a:lnSpc>
                <a:spcPct val="90000"/>
              </a:lnSpc>
              <a:buFont typeface="Arial" panose="020B0604020202020204" pitchFamily="34" charset="0"/>
              <a:buChar char="•"/>
            </a:pPr>
            <a:r>
              <a:rPr lang="en-US"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Additional Coding and Computational Thinking Resources</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a:solidFill>
                  <a:srgbClr val="000000"/>
                </a:solidFill>
                <a:effectLst/>
                <a:latin typeface="+mj-lt"/>
                <a:ea typeface="Times New Roman" panose="02020603050405020304" pitchFamily="18" charset="0"/>
                <a:cs typeface="Arial" panose="020B0604020202020204" pitchFamily="34" charset="0"/>
              </a:rPr>
              <a:t>modeled with </a:t>
            </a:r>
            <a:r>
              <a:rPr lang="en-US" sz="1200" dirty="0">
                <a:latin typeface="Arial" panose="020B0604020202020204" pitchFamily="34" charset="0"/>
                <a:cs typeface="Arial" panose="020B0604020202020204" pitchFamily="34" charset="0"/>
              </a:rPr>
              <a:t>SPIKE™ Essential</a:t>
            </a:r>
            <a:endParaRPr lang="en-US" sz="1200" dirty="0">
              <a:solidFill>
                <a:srgbClr val="000000"/>
              </a:solidFill>
              <a:effectLst/>
              <a:latin typeface="+mj-lt"/>
              <a:ea typeface="Times New Roman" panose="02020603050405020304" pitchFamily="18" charset="0"/>
              <a:cs typeface="Arial" panose="020B0604020202020204" pitchFamily="34" charset="0"/>
            </a:endParaRPr>
          </a:p>
          <a:p>
            <a:pPr>
              <a:lnSpc>
                <a:spcPct val="90000"/>
              </a:lnSpc>
            </a:pPr>
            <a:endParaRPr lang="en-US" sz="1200" dirty="0">
              <a:solidFill>
                <a:srgbClr val="000000"/>
              </a:solidFill>
              <a:effectLst/>
              <a:latin typeface="+mj-lt"/>
              <a:ea typeface="Times New Roman" panose="02020603050405020304" pitchFamily="18" charset="0"/>
              <a:cs typeface="Arial" panose="020B0604020202020204" pitchFamily="34" charset="0"/>
            </a:endParaRPr>
          </a:p>
          <a:p>
            <a:pPr>
              <a:lnSpc>
                <a:spcPct val="90000"/>
              </a:lnSpc>
            </a:pPr>
            <a:endParaRPr lang="en-US" sz="1200" dirty="0">
              <a:latin typeface="+mj-lt"/>
              <a:cs typeface="Arial" panose="020B0604020202020204" pitchFamily="34" charset="0"/>
            </a:endParaRPr>
          </a:p>
          <a:p>
            <a:pPr>
              <a:lnSpc>
                <a:spcPct val="90000"/>
              </a:lnSpc>
            </a:pPr>
            <a:endParaRPr lang="en-US" sz="1200" dirty="0">
              <a:latin typeface="+mj-lt"/>
              <a:cs typeface="Arial" panose="020B0604020202020204" pitchFamily="34" charset="0"/>
            </a:endParaRPr>
          </a:p>
          <a:p>
            <a:pPr marL="344170" lvl="2" indent="0">
              <a:lnSpc>
                <a:spcPct val="90000"/>
              </a:lnSpc>
              <a:buNone/>
            </a:pPr>
            <a:endParaRPr lang="en-US" sz="1400" dirty="0">
              <a:latin typeface="+mj-lt"/>
              <a:cs typeface="Arial" panose="020B0604020202020204" pitchFamily="34" charset="0"/>
            </a:endParaRPr>
          </a:p>
          <a:p>
            <a:pPr marL="285750" indent="-285750">
              <a:lnSpc>
                <a:spcPct val="90000"/>
              </a:lnSpc>
              <a:buFont typeface="Arial" panose="020B0604020202020204" pitchFamily="34" charset="0"/>
              <a:buChar char="•"/>
            </a:pPr>
            <a:endParaRPr lang="en-US" sz="1400" dirty="0">
              <a:latin typeface="+mj-lt"/>
              <a:cs typeface="Arial" panose="020B0604020202020204" pitchFamily="34" charset="0"/>
            </a:endParaRPr>
          </a:p>
          <a:p>
            <a:pPr>
              <a:lnSpc>
                <a:spcPct val="90000"/>
              </a:lnSpc>
            </a:pPr>
            <a:endParaRPr lang="en-US" sz="1400" b="1" dirty="0">
              <a:latin typeface="+mj-lt"/>
              <a:cs typeface="Arial" panose="020B0604020202020204" pitchFamily="34" charset="0"/>
            </a:endParaRPr>
          </a:p>
        </p:txBody>
      </p:sp>
      <p:sp>
        <p:nvSpPr>
          <p:cNvPr id="4" name="Slide Number Placeholder 3">
            <a:extLst>
              <a:ext uri="{FF2B5EF4-FFF2-40B4-BE49-F238E27FC236}">
                <a16:creationId xmlns:a16="http://schemas.microsoft.com/office/drawing/2014/main" id="{7361D179-187A-4DBC-BB75-7365C5430D83}"/>
              </a:ext>
            </a:extLst>
          </p:cNvPr>
          <p:cNvSpPr>
            <a:spLocks noGrp="1"/>
          </p:cNvSpPr>
          <p:nvPr>
            <p:ph type="sldNum" sz="quarter" idx="12"/>
          </p:nvPr>
        </p:nvSpPr>
        <p:spPr>
          <a:xfrm>
            <a:off x="457199" y="4688849"/>
            <a:ext cx="157656" cy="223505"/>
          </a:xfrm>
        </p:spPr>
        <p:txBody>
          <a:bodyPr wrap="none" anchor="ctr">
            <a:normAutofit/>
          </a:bodyPr>
          <a:lstStyle/>
          <a:p>
            <a:pPr>
              <a:spcAft>
                <a:spcPts val="600"/>
              </a:spcAft>
            </a:pPr>
            <a:fld id="{B6F15528-21DE-4FAA-801E-634DDDAF4B2B}" type="slidenum">
              <a:rPr lang="en-US" smtClean="0">
                <a:latin typeface="Cera Pro" panose="00000500000000000000" pitchFamily="50" charset="0"/>
              </a:rPr>
              <a:pPr>
                <a:spcAft>
                  <a:spcPts val="600"/>
                </a:spcAft>
              </a:pPr>
              <a:t>20</a:t>
            </a:fld>
            <a:endParaRPr lang="en-US">
              <a:latin typeface="Cera Pro" panose="00000500000000000000" pitchFamily="50" charset="0"/>
            </a:endParaRPr>
          </a:p>
        </p:txBody>
      </p:sp>
      <p:sp>
        <p:nvSpPr>
          <p:cNvPr id="2" name="Title 1">
            <a:extLst>
              <a:ext uri="{FF2B5EF4-FFF2-40B4-BE49-F238E27FC236}">
                <a16:creationId xmlns:a16="http://schemas.microsoft.com/office/drawing/2014/main" id="{6D7D07E8-CB7D-44BC-BEF2-E078CF482730}"/>
              </a:ext>
            </a:extLst>
          </p:cNvPr>
          <p:cNvSpPr>
            <a:spLocks noGrp="1"/>
          </p:cNvSpPr>
          <p:nvPr>
            <p:ph type="title"/>
          </p:nvPr>
        </p:nvSpPr>
        <p:spPr>
          <a:xfrm>
            <a:off x="301557" y="243134"/>
            <a:ext cx="8261498" cy="919976"/>
          </a:xfrm>
        </p:spPr>
        <p:txBody>
          <a:bodyPr wrap="square" anchor="t">
            <a:noAutofit/>
          </a:bodyPr>
          <a:lstStyle/>
          <a:p>
            <a:r>
              <a:rPr lang="da-DK" b="1" dirty="0">
                <a:latin typeface="Arial" panose="020B0604020202020204" pitchFamily="34" charset="0"/>
                <a:cs typeface="Arial" panose="020B0604020202020204" pitchFamily="34" charset="0"/>
              </a:rPr>
              <a:t>LEGO</a:t>
            </a:r>
            <a:r>
              <a:rPr lang="da-DK" b="1" baseline="30000" dirty="0">
                <a:latin typeface="Arial" panose="020B0604020202020204" pitchFamily="34" charset="0"/>
                <a:cs typeface="Arial" panose="020B0604020202020204" pitchFamily="34" charset="0"/>
              </a:rPr>
              <a:t>®</a:t>
            </a:r>
            <a:r>
              <a:rPr lang="da-DK" b="1" dirty="0">
                <a:latin typeface="Arial" panose="020B0604020202020204" pitchFamily="34" charset="0"/>
                <a:cs typeface="Arial" panose="020B0604020202020204" pitchFamily="34" charset="0"/>
              </a:rPr>
              <a:t> Education </a:t>
            </a:r>
            <a:r>
              <a:rPr lang="en-US" b="1" dirty="0">
                <a:latin typeface="Arial" panose="020B0604020202020204" pitchFamily="34" charset="0"/>
                <a:cs typeface="Arial" panose="020B0604020202020204" pitchFamily="34" charset="0"/>
              </a:rPr>
              <a:t>SPIKE™ Professional Development</a:t>
            </a:r>
            <a:endParaRPr lang="da-DK" b="1" dirty="0">
              <a:latin typeface="Arial" panose="020B0604020202020204" pitchFamily="34" charset="0"/>
              <a:cs typeface="Arial" panose="020B0604020202020204" pitchFamily="34" charset="0"/>
            </a:endParaRPr>
          </a:p>
        </p:txBody>
      </p:sp>
      <p:pic>
        <p:nvPicPr>
          <p:cNvPr id="7" name="Picture 6" descr="A group of lego figures&#10;&#10;Description automatically generated with low confidence">
            <a:extLst>
              <a:ext uri="{FF2B5EF4-FFF2-40B4-BE49-F238E27FC236}">
                <a16:creationId xmlns:a16="http://schemas.microsoft.com/office/drawing/2014/main" id="{17E90559-7350-452E-9DEA-55064896D0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82946" y="2309103"/>
            <a:ext cx="2461054" cy="1968844"/>
          </a:xfrm>
          <a:prstGeom prst="rect">
            <a:avLst/>
          </a:prstGeom>
        </p:spPr>
      </p:pic>
    </p:spTree>
    <p:extLst>
      <p:ext uri="{BB962C8B-B14F-4D97-AF65-F5344CB8AC3E}">
        <p14:creationId xmlns:p14="http://schemas.microsoft.com/office/powerpoint/2010/main" val="207776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97FE-5891-0452-CE0E-925158CB06AD}"/>
              </a:ext>
            </a:extLst>
          </p:cNvPr>
          <p:cNvSpPr>
            <a:spLocks noGrp="1"/>
          </p:cNvSpPr>
          <p:nvPr>
            <p:ph type="title"/>
          </p:nvPr>
        </p:nvSpPr>
        <p:spPr/>
        <p:txBody>
          <a:bodyPr/>
          <a:lstStyle/>
          <a:p>
            <a:r>
              <a:rPr lang="en-US" dirty="0"/>
              <a:t>Online Lessons</a:t>
            </a:r>
            <a:endParaRPr lang="en-CA" dirty="0"/>
          </a:p>
        </p:txBody>
      </p:sp>
      <p:sp>
        <p:nvSpPr>
          <p:cNvPr id="3" name="Slide Number Placeholder 2">
            <a:extLst>
              <a:ext uri="{FF2B5EF4-FFF2-40B4-BE49-F238E27FC236}">
                <a16:creationId xmlns:a16="http://schemas.microsoft.com/office/drawing/2014/main" id="{A5FF335D-FDF9-009E-44F5-B5CC3F739F95}"/>
              </a:ext>
            </a:extLst>
          </p:cNvPr>
          <p:cNvSpPr>
            <a:spLocks noGrp="1"/>
          </p:cNvSpPr>
          <p:nvPr>
            <p:ph type="sldNum" sz="quarter" idx="12"/>
          </p:nvPr>
        </p:nvSpPr>
        <p:spPr/>
        <p:txBody>
          <a:bodyPr/>
          <a:lstStyle/>
          <a:p>
            <a:fld id="{B6F15528-21DE-4FAA-801E-634DDDAF4B2B}" type="slidenum">
              <a:rPr lang="en-US" smtClean="0"/>
              <a:pPr/>
              <a:t>21</a:t>
            </a:fld>
            <a:endParaRPr lang="en-US"/>
          </a:p>
        </p:txBody>
      </p:sp>
      <p:sp>
        <p:nvSpPr>
          <p:cNvPr id="5" name="TextBox 4">
            <a:extLst>
              <a:ext uri="{FF2B5EF4-FFF2-40B4-BE49-F238E27FC236}">
                <a16:creationId xmlns:a16="http://schemas.microsoft.com/office/drawing/2014/main" id="{E8507CF7-1ECE-E508-78BA-8D8AC8D0EA44}"/>
              </a:ext>
            </a:extLst>
          </p:cNvPr>
          <p:cNvSpPr txBox="1"/>
          <p:nvPr/>
        </p:nvSpPr>
        <p:spPr>
          <a:xfrm>
            <a:off x="4155804" y="301502"/>
            <a:ext cx="4572000" cy="646331"/>
          </a:xfrm>
          <a:prstGeom prst="rect">
            <a:avLst/>
          </a:prstGeom>
          <a:noFill/>
        </p:spPr>
        <p:txBody>
          <a:bodyPr wrap="square">
            <a:spAutoFit/>
          </a:bodyPr>
          <a:lstStyle/>
          <a:p>
            <a:r>
              <a:rPr lang="en-CA" dirty="0">
                <a:hlinkClick r:id="rId2"/>
              </a:rPr>
              <a:t>https://education.lego.com/en-us/</a:t>
            </a:r>
            <a:endParaRPr lang="en-CA" dirty="0"/>
          </a:p>
          <a:p>
            <a:endParaRPr lang="en-CA" dirty="0"/>
          </a:p>
        </p:txBody>
      </p:sp>
      <p:pic>
        <p:nvPicPr>
          <p:cNvPr id="7" name="Picture 6">
            <a:extLst>
              <a:ext uri="{FF2B5EF4-FFF2-40B4-BE49-F238E27FC236}">
                <a16:creationId xmlns:a16="http://schemas.microsoft.com/office/drawing/2014/main" id="{84D071E9-F0B6-8E55-F2CB-1C48CBBE4686}"/>
              </a:ext>
            </a:extLst>
          </p:cNvPr>
          <p:cNvPicPr>
            <a:picLocks noChangeAspect="1"/>
          </p:cNvPicPr>
          <p:nvPr/>
        </p:nvPicPr>
        <p:blipFill>
          <a:blip r:embed="rId3"/>
          <a:stretch>
            <a:fillRect/>
          </a:stretch>
        </p:blipFill>
        <p:spPr>
          <a:xfrm>
            <a:off x="834671" y="857467"/>
            <a:ext cx="7228632" cy="3428565"/>
          </a:xfrm>
          <a:prstGeom prst="rect">
            <a:avLst/>
          </a:prstGeom>
        </p:spPr>
      </p:pic>
    </p:spTree>
    <p:extLst>
      <p:ext uri="{BB962C8B-B14F-4D97-AF65-F5344CB8AC3E}">
        <p14:creationId xmlns:p14="http://schemas.microsoft.com/office/powerpoint/2010/main" val="266652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44577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7"/>
          <p:cNvSpPr/>
          <p:nvPr/>
        </p:nvSpPr>
        <p:spPr>
          <a:xfrm>
            <a:off x="383628" y="1255059"/>
            <a:ext cx="4874169" cy="32026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itle 3">
            <a:extLst>
              <a:ext uri="{FF2B5EF4-FFF2-40B4-BE49-F238E27FC236}">
                <a16:creationId xmlns:a16="http://schemas.microsoft.com/office/drawing/2014/main" id="{6CD6ACF2-761E-4B03-8D55-6165036364F7}"/>
              </a:ext>
            </a:extLst>
          </p:cNvPr>
          <p:cNvSpPr>
            <a:spLocks noGrp="1"/>
          </p:cNvSpPr>
          <p:nvPr>
            <p:ph type="title"/>
          </p:nvPr>
        </p:nvSpPr>
        <p:spPr>
          <a:xfrm>
            <a:off x="457199" y="301502"/>
            <a:ext cx="8229602" cy="775597"/>
          </a:xfrm>
        </p:spPr>
        <p:txBody>
          <a:bodyPr/>
          <a:lstStyle/>
          <a:p>
            <a:r>
              <a:rPr lang="en-US">
                <a:solidFill>
                  <a:schemeClr val="bg1"/>
                </a:solidFill>
              </a:rPr>
              <a:t>Classroom </a:t>
            </a:r>
            <a:br>
              <a:rPr lang="en-US">
                <a:solidFill>
                  <a:schemeClr val="bg1"/>
                </a:solidFill>
              </a:rPr>
            </a:br>
            <a:r>
              <a:rPr lang="en-US">
                <a:solidFill>
                  <a:schemeClr val="bg1"/>
                </a:solidFill>
              </a:rPr>
              <a:t>Management</a:t>
            </a:r>
          </a:p>
        </p:txBody>
      </p:sp>
      <p:sp>
        <p:nvSpPr>
          <p:cNvPr id="3" name="Content Placeholder 2">
            <a:extLst>
              <a:ext uri="{FF2B5EF4-FFF2-40B4-BE49-F238E27FC236}">
                <a16:creationId xmlns:a16="http://schemas.microsoft.com/office/drawing/2014/main" id="{304CFA5B-FB1C-4028-A7D3-F87F9BB2E33A}"/>
              </a:ext>
            </a:extLst>
          </p:cNvPr>
          <p:cNvSpPr>
            <a:spLocks noGrp="1"/>
          </p:cNvSpPr>
          <p:nvPr>
            <p:ph idx="1"/>
          </p:nvPr>
        </p:nvSpPr>
        <p:spPr>
          <a:xfrm>
            <a:off x="614855" y="1439918"/>
            <a:ext cx="3806518" cy="1941236"/>
          </a:xfrm>
        </p:spPr>
        <p:txBody>
          <a:bodyPr numCol="2"/>
          <a:lstStyle/>
          <a:p>
            <a:r>
              <a:rPr lang="en-US" b="1"/>
              <a:t>Preparation</a:t>
            </a:r>
          </a:p>
          <a:p>
            <a:pPr lvl="1"/>
            <a:r>
              <a:rPr lang="de-DE" sz="1400"/>
              <a:t>App</a:t>
            </a:r>
          </a:p>
          <a:p>
            <a:pPr lvl="1"/>
            <a:r>
              <a:rPr lang="en-US" sz="1400"/>
              <a:t>Sets</a:t>
            </a:r>
          </a:p>
          <a:p>
            <a:pPr lvl="1"/>
            <a:r>
              <a:rPr lang="en-US" sz="1400"/>
              <a:t>Storage</a:t>
            </a:r>
          </a:p>
          <a:p>
            <a:pPr lvl="1"/>
            <a:r>
              <a:rPr lang="en-US" sz="1400"/>
              <a:t>Tools</a:t>
            </a:r>
          </a:p>
          <a:p>
            <a:pPr lvl="1"/>
            <a:r>
              <a:rPr lang="en-US" sz="1400"/>
              <a:t>Space</a:t>
            </a:r>
          </a:p>
          <a:p>
            <a:pPr lvl="1"/>
            <a:r>
              <a:rPr lang="en-US" sz="1400"/>
              <a:t>Lesson Planning</a:t>
            </a:r>
          </a:p>
          <a:p>
            <a:r>
              <a:rPr lang="en-US" b="1"/>
              <a:t>Practices</a:t>
            </a:r>
          </a:p>
          <a:p>
            <a:pPr lvl="1"/>
            <a:r>
              <a:rPr lang="en-US" sz="1400"/>
              <a:t>Rules</a:t>
            </a:r>
          </a:p>
          <a:p>
            <a:pPr lvl="1"/>
            <a:r>
              <a:rPr lang="en-US" sz="1400"/>
              <a:t>Tidy up</a:t>
            </a:r>
          </a:p>
          <a:p>
            <a:pPr lvl="1"/>
            <a:r>
              <a:rPr lang="en-US" sz="1400"/>
              <a:t>Lost &amp; Found</a:t>
            </a:r>
          </a:p>
          <a:p>
            <a:pPr lvl="1"/>
            <a:r>
              <a:rPr lang="en-US" sz="1400"/>
              <a:t>Evaluation</a:t>
            </a:r>
          </a:p>
          <a:p>
            <a:pPr lvl="1"/>
            <a:r>
              <a:rPr lang="en-US" sz="1400"/>
              <a:t>Checking &amp; Sorting</a:t>
            </a:r>
            <a:endParaRPr lang="en-US"/>
          </a:p>
        </p:txBody>
      </p:sp>
      <p:pic>
        <p:nvPicPr>
          <p:cNvPr id="5" name="Picture 4">
            <a:extLst>
              <a:ext uri="{FF2B5EF4-FFF2-40B4-BE49-F238E27FC236}">
                <a16:creationId xmlns:a16="http://schemas.microsoft.com/office/drawing/2014/main" id="{9D0CADFB-E56F-4B5D-ADA4-A1B649BA4C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57798" y="0"/>
            <a:ext cx="3886201" cy="4457700"/>
          </a:xfrm>
          <a:prstGeom prst="rect">
            <a:avLst/>
          </a:prstGeom>
          <a:solidFill>
            <a:schemeClr val="bg1"/>
          </a:solidFill>
        </p:spPr>
      </p:pic>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326858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4377-67F9-E084-9778-00F9567047C9}"/>
              </a:ext>
            </a:extLst>
          </p:cNvPr>
          <p:cNvSpPr>
            <a:spLocks noGrp="1"/>
          </p:cNvSpPr>
          <p:nvPr>
            <p:ph type="title"/>
          </p:nvPr>
        </p:nvSpPr>
        <p:spPr/>
        <p:txBody>
          <a:bodyPr/>
          <a:lstStyle/>
          <a:p>
            <a:r>
              <a:rPr lang="en-US" dirty="0"/>
              <a:t>Managing LEGO® Education Materials</a:t>
            </a:r>
            <a:endParaRPr lang="en-CA" dirty="0"/>
          </a:p>
        </p:txBody>
      </p:sp>
      <p:sp>
        <p:nvSpPr>
          <p:cNvPr id="4" name="Slide Number Placeholder 3">
            <a:extLst>
              <a:ext uri="{FF2B5EF4-FFF2-40B4-BE49-F238E27FC236}">
                <a16:creationId xmlns:a16="http://schemas.microsoft.com/office/drawing/2014/main" id="{632CB230-9597-8CCF-D197-F1D546B29A45}"/>
              </a:ext>
            </a:extLst>
          </p:cNvPr>
          <p:cNvSpPr>
            <a:spLocks noGrp="1"/>
          </p:cNvSpPr>
          <p:nvPr>
            <p:ph type="sldNum" sz="quarter" idx="12"/>
          </p:nvPr>
        </p:nvSpPr>
        <p:spPr/>
        <p:txBody>
          <a:bodyPr/>
          <a:lstStyle/>
          <a:p>
            <a:fld id="{B6F15528-21DE-4FAA-801E-634DDDAF4B2B}" type="slidenum">
              <a:rPr lang="en-US" smtClean="0"/>
              <a:pPr/>
              <a:t>23</a:t>
            </a:fld>
            <a:endParaRPr lang="en-US"/>
          </a:p>
        </p:txBody>
      </p:sp>
      <p:graphicFrame>
        <p:nvGraphicFramePr>
          <p:cNvPr id="9" name="Table 9">
            <a:extLst>
              <a:ext uri="{FF2B5EF4-FFF2-40B4-BE49-F238E27FC236}">
                <a16:creationId xmlns:a16="http://schemas.microsoft.com/office/drawing/2014/main" id="{1E94C22A-DEED-D61F-8889-E745DBA24673}"/>
              </a:ext>
            </a:extLst>
          </p:cNvPr>
          <p:cNvGraphicFramePr>
            <a:graphicFrameLocks noGrp="1"/>
          </p:cNvGraphicFramePr>
          <p:nvPr>
            <p:extLst>
              <p:ext uri="{D42A27DB-BD31-4B8C-83A1-F6EECF244321}">
                <p14:modId xmlns:p14="http://schemas.microsoft.com/office/powerpoint/2010/main" val="157869680"/>
              </p:ext>
            </p:extLst>
          </p:nvPr>
        </p:nvGraphicFramePr>
        <p:xfrm>
          <a:off x="536027" y="933934"/>
          <a:ext cx="7735493" cy="3510280"/>
        </p:xfrm>
        <a:graphic>
          <a:graphicData uri="http://schemas.openxmlformats.org/drawingml/2006/table">
            <a:tbl>
              <a:tblPr firstRow="1" bandRow="1">
                <a:tableStyleId>{5FD0F851-EC5A-4D38-B0AD-8093EC10F338}</a:tableStyleId>
              </a:tblPr>
              <a:tblGrid>
                <a:gridCol w="2382431">
                  <a:extLst>
                    <a:ext uri="{9D8B030D-6E8A-4147-A177-3AD203B41FA5}">
                      <a16:colId xmlns:a16="http://schemas.microsoft.com/office/drawing/2014/main" val="2546806584"/>
                    </a:ext>
                  </a:extLst>
                </a:gridCol>
                <a:gridCol w="2676531">
                  <a:extLst>
                    <a:ext uri="{9D8B030D-6E8A-4147-A177-3AD203B41FA5}">
                      <a16:colId xmlns:a16="http://schemas.microsoft.com/office/drawing/2014/main" val="3740679179"/>
                    </a:ext>
                  </a:extLst>
                </a:gridCol>
                <a:gridCol w="2676531">
                  <a:extLst>
                    <a:ext uri="{9D8B030D-6E8A-4147-A177-3AD203B41FA5}">
                      <a16:colId xmlns:a16="http://schemas.microsoft.com/office/drawing/2014/main" val="4114474655"/>
                    </a:ext>
                  </a:extLst>
                </a:gridCol>
              </a:tblGrid>
              <a:tr h="370840">
                <a:tc rowSpan="5">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Establish a procedure for</a:t>
                      </a:r>
                    </a:p>
                    <a:p>
                      <a:r>
                        <a:rPr lang="en-US" sz="1400" b="0" dirty="0">
                          <a:solidFill>
                            <a:srgbClr val="000000"/>
                          </a:solidFill>
                          <a:effectLst/>
                        </a:rPr>
                        <a:t>distributing materials to </a:t>
                      </a:r>
                      <a:r>
                        <a:rPr lang="en-US" sz="1400" b="0" dirty="0">
                          <a:solidFill>
                            <a:srgbClr val="000000"/>
                          </a:solidFill>
                        </a:rPr>
                        <a:t>the</a:t>
                      </a:r>
                      <a:r>
                        <a:rPr lang="en-US" sz="1400" b="0" dirty="0">
                          <a:solidFill>
                            <a:srgbClr val="000000"/>
                          </a:solidFill>
                          <a:effectLst/>
                        </a:rPr>
                        <a:t> students</a:t>
                      </a:r>
                      <a:r>
                        <a:rPr lang="en-US" sz="1400" dirty="0"/>
                        <a:t> </a:t>
                      </a:r>
                      <a:endParaRPr lang="en-CA"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EXAMPLE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PRO TIPS</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37421"/>
                  </a:ext>
                </a:extLst>
              </a:tr>
              <a:tr h="370840">
                <a:tc vMerge="1">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Establish a procedure for</a:t>
                      </a:r>
                    </a:p>
                    <a:p>
                      <a:r>
                        <a:rPr lang="en-US" sz="1400" b="0" dirty="0">
                          <a:solidFill>
                            <a:srgbClr val="000000"/>
                          </a:solidFill>
                          <a:effectLst/>
                        </a:rPr>
                        <a:t>distributing materials to </a:t>
                      </a:r>
                      <a:r>
                        <a:rPr lang="en-US" sz="1400" dirty="0">
                          <a:solidFill>
                            <a:srgbClr val="000000"/>
                          </a:solidFill>
                        </a:rPr>
                        <a:t>the</a:t>
                      </a:r>
                      <a:r>
                        <a:rPr lang="en-US" sz="1400" b="0" dirty="0">
                          <a:solidFill>
                            <a:srgbClr val="000000"/>
                          </a:solidFill>
                          <a:effectLst/>
                        </a:rPr>
                        <a:t> students</a:t>
                      </a:r>
                      <a:r>
                        <a:rPr lang="en-US" sz="1400" dirty="0"/>
                        <a:t> </a:t>
                      </a:r>
                      <a:endParaRPr lang="en-CA"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400" dirty="0"/>
                        <a:t>Designate one person who’s in charge of distributing materials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dirty="0"/>
                        <a:t>Check with IT for support</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8598358"/>
                  </a:ext>
                </a:extLst>
              </a:tr>
              <a:tr h="370840">
                <a:tc vMerge="1">
                  <a:txBody>
                    <a:bodyPr/>
                    <a:lstStyle/>
                    <a:p>
                      <a:endParaRPr lang="en-CA" dirty="0"/>
                    </a:p>
                  </a:txBody>
                  <a:tcPr/>
                </a:tc>
                <a:tc>
                  <a:txBody>
                    <a:bodyPr/>
                    <a:lstStyle/>
                    <a:p>
                      <a:pPr marL="285750" indent="-285750">
                        <a:buFont typeface="Arial" panose="020B0604020202020204" pitchFamily="34" charset="0"/>
                        <a:buChar char="•"/>
                      </a:pPr>
                      <a:r>
                        <a:rPr lang="en-US" sz="1400" dirty="0"/>
                        <a:t>Setup a distribution area</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dirty="0"/>
                        <a:t>Ensure that all Hubs have up-to-date firmware before distributing</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6925719"/>
                  </a:ext>
                </a:extLst>
              </a:tr>
              <a:tr h="370840">
                <a:tc vMerge="1">
                  <a:txBody>
                    <a:bodyPr/>
                    <a:lstStyle/>
                    <a:p>
                      <a:endParaRPr lang="en-CA" dirty="0"/>
                    </a:p>
                  </a:txBody>
                  <a:tcPr/>
                </a:tc>
                <a:tc>
                  <a:txBody>
                    <a:bodyPr/>
                    <a:lstStyle/>
                    <a:p>
                      <a:pPr marL="285750" indent="-285750">
                        <a:buFont typeface="Arial" panose="020B0604020202020204" pitchFamily="34" charset="0"/>
                        <a:buChar char="•"/>
                      </a:pPr>
                      <a:r>
                        <a:rPr lang="en-US" sz="1400" dirty="0"/>
                        <a:t>Ensure that the required software has been downloaded and installed on all your student devices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dirty="0"/>
                        <a:t>Number/Name Hubs and Kits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393617"/>
                  </a:ext>
                </a:extLst>
              </a:tr>
              <a:tr h="370840">
                <a:tc vMerge="1">
                  <a:txBody>
                    <a:bodyPr/>
                    <a:lstStyle/>
                    <a:p>
                      <a:endParaRPr lang="en-CA" dirty="0"/>
                    </a:p>
                  </a:txBody>
                  <a:tcPr/>
                </a:tc>
                <a:tc>
                  <a:txBody>
                    <a:bodyPr/>
                    <a:lstStyle/>
                    <a:p>
                      <a:pPr marL="285750" indent="-285750">
                        <a:buFont typeface="Arial" panose="020B0604020202020204" pitchFamily="34" charset="0"/>
                        <a:buChar char="•"/>
                      </a:pPr>
                      <a:r>
                        <a:rPr lang="en-US" sz="1400" dirty="0"/>
                        <a:t>Communicate the procedures for returning the materials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400" dirty="0"/>
                        <a:t>For SPIKE, download units to each device</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62574"/>
                  </a:ext>
                </a:extLst>
              </a:tr>
            </a:tbl>
          </a:graphicData>
        </a:graphic>
      </p:graphicFrame>
      <p:pic>
        <p:nvPicPr>
          <p:cNvPr id="11" name="Picture 10" descr="A blue circle with white text on it&#10;&#10;Description automatically generated with medium confidence">
            <a:extLst>
              <a:ext uri="{FF2B5EF4-FFF2-40B4-BE49-F238E27FC236}">
                <a16:creationId xmlns:a16="http://schemas.microsoft.com/office/drawing/2014/main" id="{9EBD9AE2-0EF3-0F2B-798C-8BF64FD8482E}"/>
              </a:ext>
            </a:extLst>
          </p:cNvPr>
          <p:cNvPicPr>
            <a:picLocks noChangeAspect="1"/>
          </p:cNvPicPr>
          <p:nvPr/>
        </p:nvPicPr>
        <p:blipFill>
          <a:blip r:embed="rId2"/>
          <a:stretch>
            <a:fillRect/>
          </a:stretch>
        </p:blipFill>
        <p:spPr>
          <a:xfrm>
            <a:off x="703469" y="1107121"/>
            <a:ext cx="789861" cy="789861"/>
          </a:xfrm>
          <a:prstGeom prst="rect">
            <a:avLst/>
          </a:prstGeom>
        </p:spPr>
      </p:pic>
    </p:spTree>
    <p:extLst>
      <p:ext uri="{BB962C8B-B14F-4D97-AF65-F5344CB8AC3E}">
        <p14:creationId xmlns:p14="http://schemas.microsoft.com/office/powerpoint/2010/main" val="342666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4377-67F9-E084-9778-00F9567047C9}"/>
              </a:ext>
            </a:extLst>
          </p:cNvPr>
          <p:cNvSpPr>
            <a:spLocks noGrp="1"/>
          </p:cNvSpPr>
          <p:nvPr>
            <p:ph type="title"/>
          </p:nvPr>
        </p:nvSpPr>
        <p:spPr/>
        <p:txBody>
          <a:bodyPr/>
          <a:lstStyle/>
          <a:p>
            <a:r>
              <a:rPr lang="en-US" dirty="0"/>
              <a:t>Managing LEGO® Education Materials</a:t>
            </a:r>
            <a:endParaRPr lang="en-CA" dirty="0"/>
          </a:p>
        </p:txBody>
      </p:sp>
      <p:sp>
        <p:nvSpPr>
          <p:cNvPr id="4" name="Slide Number Placeholder 3">
            <a:extLst>
              <a:ext uri="{FF2B5EF4-FFF2-40B4-BE49-F238E27FC236}">
                <a16:creationId xmlns:a16="http://schemas.microsoft.com/office/drawing/2014/main" id="{632CB230-9597-8CCF-D197-F1D546B29A45}"/>
              </a:ext>
            </a:extLst>
          </p:cNvPr>
          <p:cNvSpPr>
            <a:spLocks noGrp="1"/>
          </p:cNvSpPr>
          <p:nvPr>
            <p:ph type="sldNum" sz="quarter" idx="12"/>
          </p:nvPr>
        </p:nvSpPr>
        <p:spPr/>
        <p:txBody>
          <a:bodyPr/>
          <a:lstStyle/>
          <a:p>
            <a:fld id="{B6F15528-21DE-4FAA-801E-634DDDAF4B2B}" type="slidenum">
              <a:rPr lang="en-US" smtClean="0"/>
              <a:pPr/>
              <a:t>24</a:t>
            </a:fld>
            <a:endParaRPr lang="en-US"/>
          </a:p>
        </p:txBody>
      </p:sp>
      <p:graphicFrame>
        <p:nvGraphicFramePr>
          <p:cNvPr id="9" name="Table 9">
            <a:extLst>
              <a:ext uri="{FF2B5EF4-FFF2-40B4-BE49-F238E27FC236}">
                <a16:creationId xmlns:a16="http://schemas.microsoft.com/office/drawing/2014/main" id="{1E94C22A-DEED-D61F-8889-E745DBA24673}"/>
              </a:ext>
            </a:extLst>
          </p:cNvPr>
          <p:cNvGraphicFramePr>
            <a:graphicFrameLocks noGrp="1"/>
          </p:cNvGraphicFramePr>
          <p:nvPr>
            <p:extLst>
              <p:ext uri="{D42A27DB-BD31-4B8C-83A1-F6EECF244321}">
                <p14:modId xmlns:p14="http://schemas.microsoft.com/office/powerpoint/2010/main" val="2026082342"/>
              </p:ext>
            </p:extLst>
          </p:nvPr>
        </p:nvGraphicFramePr>
        <p:xfrm>
          <a:off x="536027" y="1187934"/>
          <a:ext cx="7735493" cy="2804160"/>
        </p:xfrm>
        <a:graphic>
          <a:graphicData uri="http://schemas.openxmlformats.org/drawingml/2006/table">
            <a:tbl>
              <a:tblPr firstRow="1" bandRow="1">
                <a:tableStyleId>{5940675A-B579-460E-94D1-54222C63F5DA}</a:tableStyleId>
              </a:tblPr>
              <a:tblGrid>
                <a:gridCol w="2382431">
                  <a:extLst>
                    <a:ext uri="{9D8B030D-6E8A-4147-A177-3AD203B41FA5}">
                      <a16:colId xmlns:a16="http://schemas.microsoft.com/office/drawing/2014/main" val="2546806584"/>
                    </a:ext>
                  </a:extLst>
                </a:gridCol>
                <a:gridCol w="2676531">
                  <a:extLst>
                    <a:ext uri="{9D8B030D-6E8A-4147-A177-3AD203B41FA5}">
                      <a16:colId xmlns:a16="http://schemas.microsoft.com/office/drawing/2014/main" val="3740679179"/>
                    </a:ext>
                  </a:extLst>
                </a:gridCol>
                <a:gridCol w="2676531">
                  <a:extLst>
                    <a:ext uri="{9D8B030D-6E8A-4147-A177-3AD203B41FA5}">
                      <a16:colId xmlns:a16="http://schemas.microsoft.com/office/drawing/2014/main" val="4114474655"/>
                    </a:ext>
                  </a:extLst>
                </a:gridCol>
              </a:tblGrid>
              <a:tr h="0">
                <a:tc rowSpan="2">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Establish an inventory procedure that the students can follow to keep track of the pieces in their sets</a:t>
                      </a:r>
                      <a:endParaRPr lang="en-CA" sz="1400" dirty="0">
                        <a:latin typeface="Arial" panose="020B0604020202020204" pitchFamily="34" charset="0"/>
                        <a:cs typeface="Arial" panose="020B0604020202020204" pitchFamily="34" charset="0"/>
                      </a:endParaRPr>
                    </a:p>
                  </a:txBody>
                  <a:tcPr/>
                </a:tc>
                <a:tc>
                  <a:txBody>
                    <a:bodyPr/>
                    <a:lstStyle/>
                    <a:p>
                      <a:r>
                        <a:rPr lang="en-US" dirty="0"/>
                        <a:t>EXAMPLE</a:t>
                      </a:r>
                      <a:endParaRPr lang="en-CA" dirty="0"/>
                    </a:p>
                  </a:txBody>
                  <a:tcPr/>
                </a:tc>
                <a:tc>
                  <a:txBody>
                    <a:bodyPr/>
                    <a:lstStyle/>
                    <a:p>
                      <a:r>
                        <a:rPr lang="en-US" dirty="0"/>
                        <a:t>PRO TIPS</a:t>
                      </a:r>
                      <a:endParaRPr lang="en-CA" dirty="0"/>
                    </a:p>
                  </a:txBody>
                  <a:tcPr/>
                </a:tc>
                <a:extLst>
                  <a:ext uri="{0D108BD9-81ED-4DB2-BD59-A6C34878D82A}">
                    <a16:rowId xmlns:a16="http://schemas.microsoft.com/office/drawing/2014/main" val="87537421"/>
                  </a:ext>
                </a:extLst>
              </a:tr>
              <a:tr h="901951">
                <a:tc vMerge="1">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Establish an inventory procedure that the students can follow to keep track of the pieces in their sets</a:t>
                      </a:r>
                      <a:endParaRPr lang="en-CA"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400" dirty="0"/>
                        <a:t>Every LEGO Education set comes with a list of elements. Distribute an inventory sheet with each set and encourage students to take an inventory when the get the set and again at the end when they return it.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0" indent="0">
                        <a:buFont typeface="Arial" panose="020B0604020202020204" pitchFamily="34" charset="0"/>
                        <a:buNone/>
                      </a:pPr>
                      <a:endParaRPr lang="en-CA" sz="1400" dirty="0"/>
                    </a:p>
                  </a:txBody>
                  <a:tcPr/>
                </a:tc>
                <a:tc>
                  <a:txBody>
                    <a:bodyPr/>
                    <a:lstStyle/>
                    <a:p>
                      <a:pPr marL="285750" indent="-285750">
                        <a:buFont typeface="Arial" panose="020B0604020202020204" pitchFamily="34" charset="0"/>
                        <a:buChar char="•"/>
                      </a:pPr>
                      <a:r>
                        <a:rPr lang="en-US" sz="1400" dirty="0"/>
                        <a:t>Control sharing between groups</a:t>
                      </a:r>
                      <a:endParaRPr lang="en-CA" sz="1400" dirty="0"/>
                    </a:p>
                  </a:txBody>
                  <a:tcPr/>
                </a:tc>
                <a:extLst>
                  <a:ext uri="{0D108BD9-81ED-4DB2-BD59-A6C34878D82A}">
                    <a16:rowId xmlns:a16="http://schemas.microsoft.com/office/drawing/2014/main" val="4188598358"/>
                  </a:ext>
                </a:extLst>
              </a:tr>
            </a:tbl>
          </a:graphicData>
        </a:graphic>
      </p:graphicFrame>
      <p:pic>
        <p:nvPicPr>
          <p:cNvPr id="8" name="Picture 7" descr="A blue circle with white text on it&#10;&#10;Description automatically generated with medium confidence">
            <a:extLst>
              <a:ext uri="{FF2B5EF4-FFF2-40B4-BE49-F238E27FC236}">
                <a16:creationId xmlns:a16="http://schemas.microsoft.com/office/drawing/2014/main" id="{A5C81007-75FC-03CA-D329-B3D8CE69E3B2}"/>
              </a:ext>
            </a:extLst>
          </p:cNvPr>
          <p:cNvPicPr>
            <a:picLocks noChangeAspect="1"/>
          </p:cNvPicPr>
          <p:nvPr/>
        </p:nvPicPr>
        <p:blipFill>
          <a:blip r:embed="rId2"/>
          <a:stretch>
            <a:fillRect/>
          </a:stretch>
        </p:blipFill>
        <p:spPr>
          <a:xfrm>
            <a:off x="733065" y="1333415"/>
            <a:ext cx="811120" cy="811120"/>
          </a:xfrm>
          <a:prstGeom prst="rect">
            <a:avLst/>
          </a:prstGeom>
        </p:spPr>
      </p:pic>
    </p:spTree>
    <p:extLst>
      <p:ext uri="{BB962C8B-B14F-4D97-AF65-F5344CB8AC3E}">
        <p14:creationId xmlns:p14="http://schemas.microsoft.com/office/powerpoint/2010/main" val="301319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4377-67F9-E084-9778-00F9567047C9}"/>
              </a:ext>
            </a:extLst>
          </p:cNvPr>
          <p:cNvSpPr>
            <a:spLocks noGrp="1"/>
          </p:cNvSpPr>
          <p:nvPr>
            <p:ph type="title"/>
          </p:nvPr>
        </p:nvSpPr>
        <p:spPr/>
        <p:txBody>
          <a:bodyPr/>
          <a:lstStyle/>
          <a:p>
            <a:r>
              <a:rPr lang="en-US" dirty="0"/>
              <a:t>Managing LEGO® Education Materials</a:t>
            </a:r>
            <a:endParaRPr lang="en-CA" dirty="0"/>
          </a:p>
        </p:txBody>
      </p:sp>
      <p:sp>
        <p:nvSpPr>
          <p:cNvPr id="4" name="Slide Number Placeholder 3">
            <a:extLst>
              <a:ext uri="{FF2B5EF4-FFF2-40B4-BE49-F238E27FC236}">
                <a16:creationId xmlns:a16="http://schemas.microsoft.com/office/drawing/2014/main" id="{632CB230-9597-8CCF-D197-F1D546B29A45}"/>
              </a:ext>
            </a:extLst>
          </p:cNvPr>
          <p:cNvSpPr>
            <a:spLocks noGrp="1"/>
          </p:cNvSpPr>
          <p:nvPr>
            <p:ph type="sldNum" sz="quarter" idx="12"/>
          </p:nvPr>
        </p:nvSpPr>
        <p:spPr/>
        <p:txBody>
          <a:bodyPr/>
          <a:lstStyle/>
          <a:p>
            <a:fld id="{B6F15528-21DE-4FAA-801E-634DDDAF4B2B}" type="slidenum">
              <a:rPr lang="en-US" smtClean="0"/>
              <a:pPr/>
              <a:t>25</a:t>
            </a:fld>
            <a:endParaRPr lang="en-US"/>
          </a:p>
        </p:txBody>
      </p:sp>
      <p:graphicFrame>
        <p:nvGraphicFramePr>
          <p:cNvPr id="9" name="Table 9">
            <a:extLst>
              <a:ext uri="{FF2B5EF4-FFF2-40B4-BE49-F238E27FC236}">
                <a16:creationId xmlns:a16="http://schemas.microsoft.com/office/drawing/2014/main" id="{1E94C22A-DEED-D61F-8889-E745DBA24673}"/>
              </a:ext>
            </a:extLst>
          </p:cNvPr>
          <p:cNvGraphicFramePr>
            <a:graphicFrameLocks noGrp="1"/>
          </p:cNvGraphicFramePr>
          <p:nvPr>
            <p:extLst>
              <p:ext uri="{D42A27DB-BD31-4B8C-83A1-F6EECF244321}">
                <p14:modId xmlns:p14="http://schemas.microsoft.com/office/powerpoint/2010/main" val="3484368785"/>
              </p:ext>
            </p:extLst>
          </p:nvPr>
        </p:nvGraphicFramePr>
        <p:xfrm>
          <a:off x="457199" y="795471"/>
          <a:ext cx="8190647" cy="3679291"/>
        </p:xfrm>
        <a:graphic>
          <a:graphicData uri="http://schemas.openxmlformats.org/drawingml/2006/table">
            <a:tbl>
              <a:tblPr firstRow="1" bandRow="1">
                <a:tableStyleId>{5FD0F851-EC5A-4D38-B0AD-8093EC10F338}</a:tableStyleId>
              </a:tblPr>
              <a:tblGrid>
                <a:gridCol w="2388512">
                  <a:extLst>
                    <a:ext uri="{9D8B030D-6E8A-4147-A177-3AD203B41FA5}">
                      <a16:colId xmlns:a16="http://schemas.microsoft.com/office/drawing/2014/main" val="2546806584"/>
                    </a:ext>
                  </a:extLst>
                </a:gridCol>
                <a:gridCol w="2657091">
                  <a:extLst>
                    <a:ext uri="{9D8B030D-6E8A-4147-A177-3AD203B41FA5}">
                      <a16:colId xmlns:a16="http://schemas.microsoft.com/office/drawing/2014/main" val="3740679179"/>
                    </a:ext>
                  </a:extLst>
                </a:gridCol>
                <a:gridCol w="3145044">
                  <a:extLst>
                    <a:ext uri="{9D8B030D-6E8A-4147-A177-3AD203B41FA5}">
                      <a16:colId xmlns:a16="http://schemas.microsoft.com/office/drawing/2014/main" val="4114474655"/>
                    </a:ext>
                  </a:extLst>
                </a:gridCol>
              </a:tblGrid>
              <a:tr h="549650">
                <a:tc rowSpan="7">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Package material in advance of distribution to ensure that each group has everything they’ll need to complete their projects</a:t>
                      </a:r>
                      <a:endParaRPr lang="en-CA"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EXAMPLE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PRO TIPS</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37421"/>
                  </a:ext>
                </a:extLst>
              </a:tr>
              <a:tr h="517434">
                <a:tc vMerge="1">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Package material in advance of distribution to ensure that each group has everything they’ll need to complete their projects</a:t>
                      </a:r>
                      <a:endParaRPr lang="en-CA" sz="1400" dirty="0">
                        <a:latin typeface="Arial" panose="020B0604020202020204" pitchFamily="34" charset="0"/>
                        <a:cs typeface="Arial" panose="020B0604020202020204" pitchFamily="34" charset="0"/>
                      </a:endParaRPr>
                    </a:p>
                  </a:txBody>
                  <a:tcPr/>
                </a:tc>
                <a:tc>
                  <a:txBody>
                    <a:bodyPr/>
                    <a:lstStyle/>
                    <a:p>
                      <a:pPr marL="0" indent="0">
                        <a:buFont typeface="Arial" panose="020B0604020202020204" pitchFamily="34" charset="0"/>
                        <a:buNone/>
                      </a:pPr>
                      <a:r>
                        <a:rPr lang="en-US" sz="1400" dirty="0"/>
                        <a:t>Each package should include</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marL="285750" indent="-285750">
                        <a:buFont typeface="Arial" panose="020B0604020202020204" pitchFamily="34" charset="0"/>
                        <a:buChar char="•"/>
                      </a:pPr>
                      <a:r>
                        <a:rPr lang="en-US" sz="1400" dirty="0"/>
                        <a:t>Include information for inventory, IT support, Tips for Charging at end of the day and storage</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8598358"/>
                  </a:ext>
                </a:extLst>
              </a:tr>
              <a:tr h="384716">
                <a:tc vMerge="1">
                  <a:txBody>
                    <a:bodyPr/>
                    <a:lstStyle/>
                    <a:p>
                      <a:endParaRPr lang="en-CA" dirty="0"/>
                    </a:p>
                  </a:txBody>
                  <a:tcPr/>
                </a:tc>
                <a:tc>
                  <a:txBody>
                    <a:bodyPr/>
                    <a:lstStyle/>
                    <a:p>
                      <a:pPr marL="285750" indent="-285750">
                        <a:buFont typeface="Arial" panose="020B0604020202020204" pitchFamily="34" charset="0"/>
                        <a:buChar char="•"/>
                      </a:pPr>
                      <a:r>
                        <a:rPr lang="en-US" sz="1400" dirty="0"/>
                        <a:t>A LEGO Education 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6925719"/>
                  </a:ext>
                </a:extLst>
              </a:tr>
              <a:tr h="557661">
                <a:tc vMerge="1">
                  <a:txBody>
                    <a:bodyPr/>
                    <a:lstStyle/>
                    <a:p>
                      <a:endParaRPr lang="en-CA" dirty="0"/>
                    </a:p>
                  </a:txBody>
                  <a:tcPr/>
                </a:tc>
                <a:tc>
                  <a:txBody>
                    <a:bodyPr/>
                    <a:lstStyle/>
                    <a:p>
                      <a:pPr marL="285750" indent="-285750">
                        <a:buFont typeface="Arial" panose="020B0604020202020204" pitchFamily="34" charset="0"/>
                        <a:buChar char="•"/>
                      </a:pPr>
                      <a:r>
                        <a:rPr lang="en-US" sz="1400" dirty="0"/>
                        <a:t>Printed building instructions (if needed)</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9393617"/>
                  </a:ext>
                </a:extLst>
              </a:tr>
              <a:tr h="512556">
                <a:tc vMerge="1">
                  <a:txBody>
                    <a:bodyPr/>
                    <a:lstStyle/>
                    <a:p>
                      <a:endParaRPr lang="en-CA" dirty="0"/>
                    </a:p>
                  </a:txBody>
                  <a:tcPr/>
                </a:tc>
                <a:tc>
                  <a:txBody>
                    <a:bodyPr/>
                    <a:lstStyle/>
                    <a:p>
                      <a:pPr marL="285750" indent="-285750">
                        <a:buFont typeface="Arial" panose="020B0604020202020204" pitchFamily="34" charset="0"/>
                        <a:buChar char="•"/>
                      </a:pPr>
                      <a:r>
                        <a:rPr lang="en-US" sz="1400" dirty="0"/>
                        <a:t>Student Worksheet(s) (if needed)</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62574"/>
                  </a:ext>
                </a:extLst>
              </a:tr>
              <a:tr h="383666">
                <a:tc vMerge="1">
                  <a:txBody>
                    <a:bodyPr/>
                    <a:lstStyle/>
                    <a:p>
                      <a:endParaRPr lang="en-CA"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400" dirty="0"/>
                        <a:t>Batteries and Chargers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6046761"/>
                  </a:ext>
                </a:extLst>
              </a:tr>
              <a:tr h="768004">
                <a:tc vMerge="1">
                  <a:txBody>
                    <a:bodyPr/>
                    <a:lstStyle/>
                    <a:p>
                      <a:endParaRPr lang="en-CA"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400" dirty="0"/>
                        <a:t>Any additional materials needed (e.g., ruler, tape, etc.)</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4907182"/>
                  </a:ext>
                </a:extLst>
              </a:tr>
            </a:tbl>
          </a:graphicData>
        </a:graphic>
      </p:graphicFrame>
      <p:pic>
        <p:nvPicPr>
          <p:cNvPr id="6" name="Picture 5" descr="A blue circle with white text and a number on it&#10;&#10;Description automatically generated with medium confidence">
            <a:extLst>
              <a:ext uri="{FF2B5EF4-FFF2-40B4-BE49-F238E27FC236}">
                <a16:creationId xmlns:a16="http://schemas.microsoft.com/office/drawing/2014/main" id="{3D6B735D-1BDE-F8FB-ADA9-2828931E3D8D}"/>
              </a:ext>
            </a:extLst>
          </p:cNvPr>
          <p:cNvPicPr>
            <a:picLocks noChangeAspect="1"/>
          </p:cNvPicPr>
          <p:nvPr/>
        </p:nvPicPr>
        <p:blipFill>
          <a:blip r:embed="rId2"/>
          <a:stretch>
            <a:fillRect/>
          </a:stretch>
        </p:blipFill>
        <p:spPr>
          <a:xfrm>
            <a:off x="536027" y="889781"/>
            <a:ext cx="925009" cy="925009"/>
          </a:xfrm>
          <a:prstGeom prst="rect">
            <a:avLst/>
          </a:prstGeom>
        </p:spPr>
      </p:pic>
    </p:spTree>
    <p:extLst>
      <p:ext uri="{BB962C8B-B14F-4D97-AF65-F5344CB8AC3E}">
        <p14:creationId xmlns:p14="http://schemas.microsoft.com/office/powerpoint/2010/main" val="316762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4377-67F9-E084-9778-00F9567047C9}"/>
              </a:ext>
            </a:extLst>
          </p:cNvPr>
          <p:cNvSpPr>
            <a:spLocks noGrp="1"/>
          </p:cNvSpPr>
          <p:nvPr>
            <p:ph type="title"/>
          </p:nvPr>
        </p:nvSpPr>
        <p:spPr/>
        <p:txBody>
          <a:bodyPr/>
          <a:lstStyle/>
          <a:p>
            <a:r>
              <a:rPr lang="en-US" dirty="0"/>
              <a:t>Managing LEGO® Education Materials</a:t>
            </a:r>
            <a:endParaRPr lang="en-CA" dirty="0"/>
          </a:p>
        </p:txBody>
      </p:sp>
      <p:sp>
        <p:nvSpPr>
          <p:cNvPr id="4" name="Slide Number Placeholder 3">
            <a:extLst>
              <a:ext uri="{FF2B5EF4-FFF2-40B4-BE49-F238E27FC236}">
                <a16:creationId xmlns:a16="http://schemas.microsoft.com/office/drawing/2014/main" id="{632CB230-9597-8CCF-D197-F1D546B29A45}"/>
              </a:ext>
            </a:extLst>
          </p:cNvPr>
          <p:cNvSpPr>
            <a:spLocks noGrp="1"/>
          </p:cNvSpPr>
          <p:nvPr>
            <p:ph type="sldNum" sz="quarter" idx="12"/>
          </p:nvPr>
        </p:nvSpPr>
        <p:spPr/>
        <p:txBody>
          <a:bodyPr/>
          <a:lstStyle/>
          <a:p>
            <a:fld id="{B6F15528-21DE-4FAA-801E-634DDDAF4B2B}" type="slidenum">
              <a:rPr lang="en-US" smtClean="0"/>
              <a:pPr/>
              <a:t>26</a:t>
            </a:fld>
            <a:endParaRPr lang="en-US"/>
          </a:p>
        </p:txBody>
      </p:sp>
      <p:graphicFrame>
        <p:nvGraphicFramePr>
          <p:cNvPr id="9" name="Table 9">
            <a:extLst>
              <a:ext uri="{FF2B5EF4-FFF2-40B4-BE49-F238E27FC236}">
                <a16:creationId xmlns:a16="http://schemas.microsoft.com/office/drawing/2014/main" id="{1E94C22A-DEED-D61F-8889-E745DBA24673}"/>
              </a:ext>
            </a:extLst>
          </p:cNvPr>
          <p:cNvGraphicFramePr>
            <a:graphicFrameLocks noGrp="1"/>
          </p:cNvGraphicFramePr>
          <p:nvPr>
            <p:extLst>
              <p:ext uri="{D42A27DB-BD31-4B8C-83A1-F6EECF244321}">
                <p14:modId xmlns:p14="http://schemas.microsoft.com/office/powerpoint/2010/main" val="3314547219"/>
              </p:ext>
            </p:extLst>
          </p:nvPr>
        </p:nvGraphicFramePr>
        <p:xfrm>
          <a:off x="536027" y="933934"/>
          <a:ext cx="7735493" cy="3215640"/>
        </p:xfrm>
        <a:graphic>
          <a:graphicData uri="http://schemas.openxmlformats.org/drawingml/2006/table">
            <a:tbl>
              <a:tblPr firstRow="1" bandRow="1">
                <a:tableStyleId>{5FD0F851-EC5A-4D38-B0AD-8093EC10F338}</a:tableStyleId>
              </a:tblPr>
              <a:tblGrid>
                <a:gridCol w="2382431">
                  <a:extLst>
                    <a:ext uri="{9D8B030D-6E8A-4147-A177-3AD203B41FA5}">
                      <a16:colId xmlns:a16="http://schemas.microsoft.com/office/drawing/2014/main" val="2546806584"/>
                    </a:ext>
                  </a:extLst>
                </a:gridCol>
                <a:gridCol w="2676531">
                  <a:extLst>
                    <a:ext uri="{9D8B030D-6E8A-4147-A177-3AD203B41FA5}">
                      <a16:colId xmlns:a16="http://schemas.microsoft.com/office/drawing/2014/main" val="3740679179"/>
                    </a:ext>
                  </a:extLst>
                </a:gridCol>
                <a:gridCol w="2676531">
                  <a:extLst>
                    <a:ext uri="{9D8B030D-6E8A-4147-A177-3AD203B41FA5}">
                      <a16:colId xmlns:a16="http://schemas.microsoft.com/office/drawing/2014/main" val="4114474655"/>
                    </a:ext>
                  </a:extLst>
                </a:gridCol>
              </a:tblGrid>
              <a:tr h="370840">
                <a:tc rowSpan="5">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Establish a return procedure</a:t>
                      </a:r>
                      <a:endParaRPr lang="en-CA"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EXAMPLE</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PRO TIPS</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37421"/>
                  </a:ext>
                </a:extLst>
              </a:tr>
              <a:tr h="370840">
                <a:tc vMerge="1">
                  <a:txBody>
                    <a:bodyPr/>
                    <a:lstStyle/>
                    <a:p>
                      <a:endParaRPr lang="en-US" sz="1400" b="0" dirty="0">
                        <a:solidFill>
                          <a:srgbClr val="000000"/>
                        </a:solidFill>
                        <a:effectLst/>
                      </a:endParaRPr>
                    </a:p>
                    <a:p>
                      <a:endParaRPr lang="en-US" sz="1400" b="0" dirty="0">
                        <a:solidFill>
                          <a:srgbClr val="000000"/>
                        </a:solidFill>
                        <a:effectLst/>
                      </a:endParaRPr>
                    </a:p>
                    <a:p>
                      <a:endParaRPr lang="en-US" sz="1400" b="0" dirty="0">
                        <a:solidFill>
                          <a:srgbClr val="000000"/>
                        </a:solidFill>
                        <a:effectLst/>
                      </a:endParaRPr>
                    </a:p>
                    <a:p>
                      <a:r>
                        <a:rPr lang="en-US" sz="1400" b="0" dirty="0">
                          <a:solidFill>
                            <a:srgbClr val="000000"/>
                          </a:solidFill>
                          <a:effectLst/>
                        </a:rPr>
                        <a:t>Establish a return procedure</a:t>
                      </a:r>
                      <a:endParaRPr lang="en-CA" sz="140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400" dirty="0"/>
                        <a:t>Count and verify the sets.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285750" indent="-285750">
                        <a:buFont typeface="Arial" panose="020B0604020202020204" pitchFamily="34" charset="0"/>
                        <a:buChar char="•"/>
                      </a:pPr>
                      <a:r>
                        <a:rPr lang="en-US" sz="1400" dirty="0"/>
                        <a:t>You may have to clean elements.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8598358"/>
                  </a:ext>
                </a:extLst>
              </a:tr>
              <a:tr h="370840">
                <a:tc vMerge="1">
                  <a:txBody>
                    <a:bodyPr/>
                    <a:lstStyle/>
                    <a:p>
                      <a:endParaRPr lang="en-CA" dirty="0"/>
                    </a:p>
                  </a:txBody>
                  <a:tcPr/>
                </a:tc>
                <a:tc>
                  <a:txBody>
                    <a:bodyPr/>
                    <a:lstStyle/>
                    <a:p>
                      <a:pPr marL="285750" indent="-285750">
                        <a:buFont typeface="Arial" panose="020B0604020202020204" pitchFamily="34" charset="0"/>
                        <a:buChar char="•"/>
                      </a:pPr>
                      <a:r>
                        <a:rPr lang="en-US" sz="1400" dirty="0"/>
                        <a:t>Review the inventory sheets and check for missing elements</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tc>
                <a:extLst>
                  <a:ext uri="{0D108BD9-81ED-4DB2-BD59-A6C34878D82A}">
                    <a16:rowId xmlns:a16="http://schemas.microsoft.com/office/drawing/2014/main" val="856925719"/>
                  </a:ext>
                </a:extLst>
              </a:tr>
              <a:tr h="370840">
                <a:tc vMerge="1">
                  <a:txBody>
                    <a:bodyPr/>
                    <a:lstStyle/>
                    <a:p>
                      <a:endParaRPr lang="en-CA" dirty="0"/>
                    </a:p>
                  </a:txBody>
                  <a:tcPr/>
                </a:tc>
                <a:tc>
                  <a:txBody>
                    <a:bodyPr/>
                    <a:lstStyle/>
                    <a:p>
                      <a:pPr marL="285750" indent="-285750">
                        <a:buFont typeface="Arial" panose="020B0604020202020204" pitchFamily="34" charset="0"/>
                        <a:buChar char="•"/>
                      </a:pPr>
                      <a:r>
                        <a:rPr lang="en-US" sz="1400" dirty="0"/>
                        <a:t>Designate someone to review the sets for missing elements and prepare them for the next session (</a:t>
                      </a:r>
                      <a:r>
                        <a:rPr lang="en-US" sz="1400" dirty="0" err="1"/>
                        <a:t>e,g</a:t>
                      </a:r>
                      <a:r>
                        <a:rPr lang="en-US" sz="1400" dirty="0"/>
                        <a:t>., replacing batteries and charging as necessary)</a:t>
                      </a: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tc>
                <a:extLst>
                  <a:ext uri="{0D108BD9-81ED-4DB2-BD59-A6C34878D82A}">
                    <a16:rowId xmlns:a16="http://schemas.microsoft.com/office/drawing/2014/main" val="3529393617"/>
                  </a:ext>
                </a:extLst>
              </a:tr>
              <a:tr h="370840">
                <a:tc vMerge="1">
                  <a:txBody>
                    <a:bodyPr/>
                    <a:lstStyle/>
                    <a:p>
                      <a:endParaRPr lang="en-CA" dirty="0"/>
                    </a:p>
                  </a:txBody>
                  <a:tcPr/>
                </a:tc>
                <a:tc>
                  <a:txBody>
                    <a:bodyPr/>
                    <a:lstStyle/>
                    <a:p>
                      <a:pPr marL="285750" indent="-285750">
                        <a:buFont typeface="Arial" panose="020B0604020202020204" pitchFamily="34" charset="0"/>
                        <a:buChar char="•"/>
                      </a:pPr>
                      <a:endParaRPr lang="en-CA"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285750" indent="-285750">
                        <a:buFont typeface="Arial" panose="020B0604020202020204" pitchFamily="34" charset="0"/>
                        <a:buChar char="•"/>
                      </a:pPr>
                      <a:endParaRPr lang="en-CA" sz="1400" dirty="0"/>
                    </a:p>
                  </a:txBody>
                  <a:tcPr/>
                </a:tc>
                <a:extLst>
                  <a:ext uri="{0D108BD9-81ED-4DB2-BD59-A6C34878D82A}">
                    <a16:rowId xmlns:a16="http://schemas.microsoft.com/office/drawing/2014/main" val="2344062574"/>
                  </a:ext>
                </a:extLst>
              </a:tr>
            </a:tbl>
          </a:graphicData>
        </a:graphic>
      </p:graphicFrame>
      <p:pic>
        <p:nvPicPr>
          <p:cNvPr id="6" name="Picture 5" descr="A blue circle with white text on it&#10;&#10;Description automatically generated with medium confidence">
            <a:extLst>
              <a:ext uri="{FF2B5EF4-FFF2-40B4-BE49-F238E27FC236}">
                <a16:creationId xmlns:a16="http://schemas.microsoft.com/office/drawing/2014/main" id="{8FE9413C-D644-8DB8-15A8-A0B6D20584E0}"/>
              </a:ext>
            </a:extLst>
          </p:cNvPr>
          <p:cNvPicPr>
            <a:picLocks noChangeAspect="1"/>
          </p:cNvPicPr>
          <p:nvPr/>
        </p:nvPicPr>
        <p:blipFill>
          <a:blip r:embed="rId2"/>
          <a:stretch>
            <a:fillRect/>
          </a:stretch>
        </p:blipFill>
        <p:spPr>
          <a:xfrm>
            <a:off x="712347" y="1124821"/>
            <a:ext cx="952436" cy="952436"/>
          </a:xfrm>
          <a:prstGeom prst="rect">
            <a:avLst/>
          </a:prstGeom>
        </p:spPr>
      </p:pic>
    </p:spTree>
    <p:extLst>
      <p:ext uri="{BB962C8B-B14F-4D97-AF65-F5344CB8AC3E}">
        <p14:creationId xmlns:p14="http://schemas.microsoft.com/office/powerpoint/2010/main" val="37165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6A02A-E9E4-4E22-9B4B-4263D3BD1A91}"/>
              </a:ext>
            </a:extLst>
          </p:cNvPr>
          <p:cNvSpPr>
            <a:spLocks noGrp="1"/>
          </p:cNvSpPr>
          <p:nvPr>
            <p:ph type="title"/>
          </p:nvPr>
        </p:nvSpPr>
        <p:spPr>
          <a:xfrm>
            <a:off x="5029201" y="1941516"/>
            <a:ext cx="3657599" cy="997196"/>
          </a:xfrm>
        </p:spPr>
        <p:txBody>
          <a:bodyPr/>
          <a:lstStyle/>
          <a:p>
            <a:r>
              <a:rPr lang="en-US"/>
              <a:t>Summary and Questions</a:t>
            </a:r>
          </a:p>
        </p:txBody>
      </p:sp>
      <p:pic>
        <p:nvPicPr>
          <p:cNvPr id="7" name="Picture 6">
            <a:extLst>
              <a:ext uri="{FF2B5EF4-FFF2-40B4-BE49-F238E27FC236}">
                <a16:creationId xmlns:a16="http://schemas.microsoft.com/office/drawing/2014/main" id="{C83C5FBB-813B-4C86-9B0D-2DEDF1DBC58D}"/>
              </a:ext>
            </a:extLst>
          </p:cNvPr>
          <p:cNvPicPr>
            <a:picLocks noChangeAspect="1"/>
          </p:cNvPicPr>
          <p:nvPr/>
        </p:nvPicPr>
        <p:blipFill>
          <a:blip r:embed="rId3"/>
          <a:srcRect/>
          <a:stretch/>
        </p:blipFill>
        <p:spPr>
          <a:xfrm>
            <a:off x="702333" y="654518"/>
            <a:ext cx="3626053" cy="3388093"/>
          </a:xfrm>
          <a:prstGeom prst="rect">
            <a:avLst/>
          </a:prstGeom>
        </p:spPr>
      </p:pic>
      <p:sp>
        <p:nvSpPr>
          <p:cNvPr id="3" name="Slide Number Placeholder 2"/>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10889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0A16-3882-92F8-D10E-58699FBC6958}"/>
              </a:ext>
            </a:extLst>
          </p:cNvPr>
          <p:cNvSpPr>
            <a:spLocks noGrp="1"/>
          </p:cNvSpPr>
          <p:nvPr>
            <p:ph type="ctrTitle"/>
          </p:nvPr>
        </p:nvSpPr>
        <p:spPr/>
        <p:txBody>
          <a:bodyPr/>
          <a:lstStyle/>
          <a:p>
            <a:r>
              <a:rPr lang="en-US" b="1" i="0" dirty="0">
                <a:solidFill>
                  <a:srgbClr val="000000"/>
                </a:solidFill>
                <a:effectLst/>
                <a:latin typeface="aktiv-grotesk"/>
              </a:rPr>
              <a:t>STEAM Progression for Your Classroom</a:t>
            </a:r>
            <a:br>
              <a:rPr lang="en-US" b="1" i="0" dirty="0">
                <a:solidFill>
                  <a:srgbClr val="000000"/>
                </a:solidFill>
                <a:effectLst/>
                <a:latin typeface="aktiv-grotesk"/>
              </a:rPr>
            </a:br>
            <a:endParaRPr lang="en-CA" dirty="0"/>
          </a:p>
        </p:txBody>
      </p:sp>
    </p:spTree>
    <p:extLst>
      <p:ext uri="{BB962C8B-B14F-4D97-AF65-F5344CB8AC3E}">
        <p14:creationId xmlns:p14="http://schemas.microsoft.com/office/powerpoint/2010/main" val="1916368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3DEA-9D97-2A76-BF01-BA26561CC463}"/>
              </a:ext>
            </a:extLst>
          </p:cNvPr>
          <p:cNvSpPr>
            <a:spLocks noGrp="1"/>
          </p:cNvSpPr>
          <p:nvPr>
            <p:ph type="title"/>
          </p:nvPr>
        </p:nvSpPr>
        <p:spPr/>
        <p:txBody>
          <a:bodyPr>
            <a:normAutofit fontScale="90000"/>
          </a:bodyPr>
          <a:lstStyle/>
          <a:p>
            <a:r>
              <a:rPr lang="en-US" dirty="0"/>
              <a:t>Resources and materials for everything from preschool through secondary school.  </a:t>
            </a:r>
            <a:endParaRPr lang="en-CA" dirty="0"/>
          </a:p>
        </p:txBody>
      </p:sp>
      <p:sp>
        <p:nvSpPr>
          <p:cNvPr id="3" name="Content Placeholder 2">
            <a:extLst>
              <a:ext uri="{FF2B5EF4-FFF2-40B4-BE49-F238E27FC236}">
                <a16:creationId xmlns:a16="http://schemas.microsoft.com/office/drawing/2014/main" id="{C47ED9C7-8839-A7B8-076C-46EE751F3AB4}"/>
              </a:ext>
            </a:extLst>
          </p:cNvPr>
          <p:cNvSpPr>
            <a:spLocks noGrp="1"/>
          </p:cNvSpPr>
          <p:nvPr>
            <p:ph idx="1"/>
          </p:nvPr>
        </p:nvSpPr>
        <p:spPr>
          <a:xfrm>
            <a:off x="958955" y="3419263"/>
            <a:ext cx="7543800" cy="1190591"/>
          </a:xfrm>
        </p:spPr>
        <p:txBody>
          <a:bodyPr/>
          <a:lstStyle/>
          <a:p>
            <a:r>
              <a:rPr lang="en-US" b="0" i="0" dirty="0">
                <a:solidFill>
                  <a:srgbClr val="2D3748"/>
                </a:solidFill>
                <a:effectLst/>
                <a:latin typeface="Poppins" panose="00000500000000000000" pitchFamily="2" charset="0"/>
              </a:rPr>
              <a:t>Resources and materials for everything from preschool through secondary school via the </a:t>
            </a:r>
            <a:r>
              <a:rPr lang="en-US" b="0" i="0" dirty="0">
                <a:effectLst/>
                <a:latin typeface="Poppins" panose="00000500000000000000" pitchFamily="2" charset="0"/>
                <a:hlinkClick r:id="rId2"/>
              </a:rPr>
              <a:t>LEGO® Learning System</a:t>
            </a:r>
            <a:r>
              <a:rPr lang="en-US" b="0" i="0" dirty="0">
                <a:solidFill>
                  <a:srgbClr val="2D3748"/>
                </a:solidFill>
                <a:effectLst/>
                <a:latin typeface="Poppins" panose="00000500000000000000" pitchFamily="2" charset="0"/>
              </a:rPr>
              <a:t> combined with Studica and FIRST CANADA resources. Materials that work to deliver engaging, hands-on STEAM learning experiences for students of all ages. </a:t>
            </a:r>
            <a:endParaRPr lang="en-CA" dirty="0"/>
          </a:p>
        </p:txBody>
      </p:sp>
      <p:pic>
        <p:nvPicPr>
          <p:cNvPr id="1026" name="Picture 2" descr="Early Learning">
            <a:extLst>
              <a:ext uri="{FF2B5EF4-FFF2-40B4-BE49-F238E27FC236}">
                <a16:creationId xmlns:a16="http://schemas.microsoft.com/office/drawing/2014/main" id="{CC03741B-7E5B-488D-5A40-7C2262508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44" y="1735988"/>
            <a:ext cx="1368278" cy="1368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BE34DD-B918-84BB-5A20-8BE2BED1D418}"/>
              </a:ext>
            </a:extLst>
          </p:cNvPr>
          <p:cNvPicPr>
            <a:picLocks noChangeAspect="1"/>
          </p:cNvPicPr>
          <p:nvPr/>
        </p:nvPicPr>
        <p:blipFill>
          <a:blip r:embed="rId4"/>
          <a:stretch>
            <a:fillRect/>
          </a:stretch>
        </p:blipFill>
        <p:spPr>
          <a:xfrm>
            <a:off x="2685337" y="1521362"/>
            <a:ext cx="1288742" cy="1725993"/>
          </a:xfrm>
          <a:prstGeom prst="rect">
            <a:avLst/>
          </a:prstGeom>
        </p:spPr>
      </p:pic>
      <p:pic>
        <p:nvPicPr>
          <p:cNvPr id="1032" name="Picture 8" descr="LEGO® Education SPIKE™ Prime Set 45678 | LEGO® Education | Buy online at  the Official LEGO® Shop US">
            <a:extLst>
              <a:ext uri="{FF2B5EF4-FFF2-40B4-BE49-F238E27FC236}">
                <a16:creationId xmlns:a16="http://schemas.microsoft.com/office/drawing/2014/main" id="{D0DA683E-5B2E-CCF8-D3C6-17CBF65E4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766" y="1642313"/>
            <a:ext cx="1251961" cy="14376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sic Bot — Studica FTC Docs 0.0.1 documentation">
            <a:extLst>
              <a:ext uri="{FF2B5EF4-FFF2-40B4-BE49-F238E27FC236}">
                <a16:creationId xmlns:a16="http://schemas.microsoft.com/office/drawing/2014/main" id="{E46065B4-9FBF-F288-8676-1F64A4B28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872" y="1571834"/>
            <a:ext cx="2462720" cy="174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9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4457702"/>
          </a:xfrm>
          <a:prstGeom prst="rect">
            <a:avLst/>
          </a:prstGeom>
          <a:solidFill>
            <a:srgbClr val="009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401718" y="1255059"/>
            <a:ext cx="4874169" cy="32026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 name="Picture 8">
            <a:extLst>
              <a:ext uri="{FF2B5EF4-FFF2-40B4-BE49-F238E27FC236}">
                <a16:creationId xmlns:a16="http://schemas.microsoft.com/office/drawing/2014/main" id="{2C0788BB-5614-4331-A005-7D1583101C78}"/>
              </a:ext>
            </a:extLst>
          </p:cNvPr>
          <p:cNvPicPr>
            <a:picLocks noChangeAspect="1"/>
          </p:cNvPicPr>
          <p:nvPr/>
        </p:nvPicPr>
        <p:blipFill rotWithShape="1">
          <a:blip r:embed="rId3"/>
          <a:srcRect l="17111" t="-58" r="24769" b="58"/>
          <a:stretch/>
        </p:blipFill>
        <p:spPr>
          <a:xfrm>
            <a:off x="5257797" y="-2594"/>
            <a:ext cx="3886203" cy="4457702"/>
          </a:xfrm>
          <a:prstGeom prst="rect">
            <a:avLst/>
          </a:prstGeom>
          <a:solidFill>
            <a:schemeClr val="bg1"/>
          </a:solidFill>
        </p:spPr>
      </p:pic>
      <p:sp>
        <p:nvSpPr>
          <p:cNvPr id="10" name="Title 9">
            <a:extLst>
              <a:ext uri="{FF2B5EF4-FFF2-40B4-BE49-F238E27FC236}">
                <a16:creationId xmlns:a16="http://schemas.microsoft.com/office/drawing/2014/main" id="{8814BD09-0717-4F9E-A8F1-1591D6183532}"/>
              </a:ext>
            </a:extLst>
          </p:cNvPr>
          <p:cNvSpPr>
            <a:spLocks noGrp="1"/>
          </p:cNvSpPr>
          <p:nvPr>
            <p:ph type="title"/>
          </p:nvPr>
        </p:nvSpPr>
        <p:spPr/>
        <p:txBody>
          <a:bodyPr/>
          <a:lstStyle/>
          <a:p>
            <a:r>
              <a:rPr lang="en-US">
                <a:solidFill>
                  <a:schemeClr val="bg1"/>
                </a:solidFill>
              </a:rPr>
              <a:t>Objectives and Expectations</a:t>
            </a:r>
          </a:p>
        </p:txBody>
      </p:sp>
      <p:sp>
        <p:nvSpPr>
          <p:cNvPr id="3" name="Content Placeholder 2"/>
          <p:cNvSpPr>
            <a:spLocks noGrp="1"/>
          </p:cNvSpPr>
          <p:nvPr>
            <p:ph idx="1"/>
          </p:nvPr>
        </p:nvSpPr>
        <p:spPr>
          <a:xfrm>
            <a:off x="614856" y="1405288"/>
            <a:ext cx="4467284" cy="2628740"/>
          </a:xfrm>
        </p:spPr>
        <p:txBody>
          <a:bodyPr/>
          <a:lstStyle/>
          <a:p>
            <a:pPr lvl="1">
              <a:spcBef>
                <a:spcPts val="100"/>
              </a:spcBef>
            </a:pPr>
            <a:r>
              <a:rPr lang="en-US" spc="-20" dirty="0"/>
              <a:t>Get started with the LEGO</a:t>
            </a:r>
            <a:r>
              <a:rPr lang="en-US" spc="-20" baseline="30000" dirty="0"/>
              <a:t>®</a:t>
            </a:r>
            <a:r>
              <a:rPr lang="en-US" spc="-20" dirty="0"/>
              <a:t> Education approach to learning</a:t>
            </a:r>
          </a:p>
          <a:p>
            <a:pPr lvl="1">
              <a:spcBef>
                <a:spcPts val="100"/>
              </a:spcBef>
            </a:pPr>
            <a:r>
              <a:rPr lang="en-US" spc="-20" dirty="0"/>
              <a:t>Review the kits that you will have access to.</a:t>
            </a:r>
          </a:p>
          <a:p>
            <a:pPr lvl="1">
              <a:spcBef>
                <a:spcPts val="100"/>
              </a:spcBef>
            </a:pPr>
            <a:r>
              <a:rPr lang="en-US" dirty="0"/>
              <a:t>Prepare to teach STEAM following the progression of the Lesson units, and build your students’ confidence </a:t>
            </a:r>
          </a:p>
          <a:p>
            <a:pPr lvl="1">
              <a:spcBef>
                <a:spcPts val="100"/>
              </a:spcBef>
            </a:pPr>
            <a:r>
              <a:rPr lang="en-US" dirty="0"/>
              <a:t>Develop ideas for running and facilitating hands-on lessons</a:t>
            </a:r>
          </a:p>
          <a:p>
            <a:pPr lvl="1">
              <a:spcBef>
                <a:spcPts val="100"/>
              </a:spcBef>
            </a:pPr>
            <a:r>
              <a:rPr lang="en-US" dirty="0"/>
              <a:t>Discuss classroom management tips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177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F04C3-F475-5D09-A963-1E44EFB8AB4F}"/>
              </a:ext>
            </a:extLst>
          </p:cNvPr>
          <p:cNvSpPr>
            <a:spLocks noGrp="1"/>
          </p:cNvSpPr>
          <p:nvPr>
            <p:ph idx="1"/>
          </p:nvPr>
        </p:nvSpPr>
        <p:spPr>
          <a:xfrm>
            <a:off x="777241" y="1514454"/>
            <a:ext cx="5587172" cy="2392292"/>
          </a:xfrm>
        </p:spPr>
        <p:txBody>
          <a:bodyPr/>
          <a:lstStyle/>
          <a:p>
            <a:r>
              <a:rPr lang="en-US" dirty="0"/>
              <a:t>Cross-curricular</a:t>
            </a:r>
          </a:p>
          <a:p>
            <a:r>
              <a:rPr lang="en-US" dirty="0"/>
              <a:t>Range of subject-specific activities</a:t>
            </a:r>
          </a:p>
          <a:p>
            <a:r>
              <a:rPr lang="en-US" dirty="0"/>
              <a:t>Guided and open-ended activities</a:t>
            </a:r>
          </a:p>
          <a:p>
            <a:r>
              <a:rPr lang="en-US" dirty="0"/>
              <a:t>Support students at varying learning levels</a:t>
            </a:r>
          </a:p>
          <a:p>
            <a:endParaRPr lang="en-CA" dirty="0"/>
          </a:p>
        </p:txBody>
      </p:sp>
      <p:pic>
        <p:nvPicPr>
          <p:cNvPr id="5" name="Picture 4">
            <a:extLst>
              <a:ext uri="{FF2B5EF4-FFF2-40B4-BE49-F238E27FC236}">
                <a16:creationId xmlns:a16="http://schemas.microsoft.com/office/drawing/2014/main" id="{C983B165-20F0-D474-17E5-84CECE8C84BC}"/>
              </a:ext>
            </a:extLst>
          </p:cNvPr>
          <p:cNvPicPr>
            <a:picLocks noChangeAspect="1"/>
          </p:cNvPicPr>
          <p:nvPr/>
        </p:nvPicPr>
        <p:blipFill>
          <a:blip r:embed="rId2"/>
          <a:stretch>
            <a:fillRect/>
          </a:stretch>
        </p:blipFill>
        <p:spPr>
          <a:xfrm>
            <a:off x="997677" y="3214664"/>
            <a:ext cx="3125239" cy="964389"/>
          </a:xfrm>
          <a:prstGeom prst="rect">
            <a:avLst/>
          </a:prstGeom>
        </p:spPr>
      </p:pic>
      <p:pic>
        <p:nvPicPr>
          <p:cNvPr id="5124" name="Picture 4" descr="LLS Pedagogy System">
            <a:extLst>
              <a:ext uri="{FF2B5EF4-FFF2-40B4-BE49-F238E27FC236}">
                <a16:creationId xmlns:a16="http://schemas.microsoft.com/office/drawing/2014/main" id="{AA98E943-B417-B0E3-A839-7DE4F5F3E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602" y="1356499"/>
            <a:ext cx="3405158" cy="3405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9658EB-7896-53B4-8417-FB97C34EEDBA}"/>
              </a:ext>
            </a:extLst>
          </p:cNvPr>
          <p:cNvSpPr txBox="1"/>
          <p:nvPr/>
        </p:nvSpPr>
        <p:spPr>
          <a:xfrm>
            <a:off x="777240" y="598687"/>
            <a:ext cx="3787640" cy="600164"/>
          </a:xfrm>
          <a:prstGeom prst="rect">
            <a:avLst/>
          </a:prstGeom>
          <a:noFill/>
        </p:spPr>
        <p:txBody>
          <a:bodyPr wrap="none" rtlCol="0">
            <a:spAutoFit/>
          </a:bodyPr>
          <a:lstStyle/>
          <a:p>
            <a:r>
              <a:rPr lang="en-US" sz="3300" dirty="0"/>
              <a:t>KEY STRATEGIES</a:t>
            </a:r>
            <a:endParaRPr lang="en-CA" sz="3300" dirty="0"/>
          </a:p>
        </p:txBody>
      </p:sp>
    </p:spTree>
    <p:extLst>
      <p:ext uri="{BB962C8B-B14F-4D97-AF65-F5344CB8AC3E}">
        <p14:creationId xmlns:p14="http://schemas.microsoft.com/office/powerpoint/2010/main" val="271994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93C7-C08B-585D-4AD9-796A3EA21D89}"/>
              </a:ext>
            </a:extLst>
          </p:cNvPr>
          <p:cNvSpPr>
            <a:spLocks noGrp="1"/>
          </p:cNvSpPr>
          <p:nvPr>
            <p:ph type="title" idx="4294967295"/>
          </p:nvPr>
        </p:nvSpPr>
        <p:spPr>
          <a:xfrm>
            <a:off x="2046100" y="183292"/>
            <a:ext cx="4648508" cy="611468"/>
          </a:xfrm>
        </p:spPr>
        <p:txBody>
          <a:bodyPr>
            <a:normAutofit/>
          </a:bodyPr>
          <a:lstStyle/>
          <a:p>
            <a:r>
              <a:rPr lang="en-US" b="1" dirty="0">
                <a:solidFill>
                  <a:schemeClr val="accent2">
                    <a:lumMod val="75000"/>
                  </a:schemeClr>
                </a:solidFill>
              </a:rPr>
              <a:t>LEARNING CONTINUUM</a:t>
            </a:r>
            <a:endParaRPr lang="en-CA" b="1" dirty="0">
              <a:solidFill>
                <a:schemeClr val="accent2">
                  <a:lumMod val="75000"/>
                </a:schemeClr>
              </a:solidFill>
            </a:endParaRPr>
          </a:p>
        </p:txBody>
      </p:sp>
      <p:graphicFrame>
        <p:nvGraphicFramePr>
          <p:cNvPr id="6" name="Content Placeholder 5">
            <a:extLst>
              <a:ext uri="{FF2B5EF4-FFF2-40B4-BE49-F238E27FC236}">
                <a16:creationId xmlns:a16="http://schemas.microsoft.com/office/drawing/2014/main" id="{FCD4D937-9484-A53A-8307-F4FE6B6790E0}"/>
              </a:ext>
            </a:extLst>
          </p:cNvPr>
          <p:cNvGraphicFramePr>
            <a:graphicFrameLocks noGrp="1"/>
          </p:cNvGraphicFramePr>
          <p:nvPr>
            <p:ph idx="4294967295"/>
          </p:nvPr>
        </p:nvGraphicFramePr>
        <p:xfrm>
          <a:off x="717365" y="1580437"/>
          <a:ext cx="8096250" cy="1387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10C8E42-F134-5066-D1C8-40B32C0ED1BA}"/>
              </a:ext>
            </a:extLst>
          </p:cNvPr>
          <p:cNvSpPr txBox="1"/>
          <p:nvPr/>
        </p:nvSpPr>
        <p:spPr>
          <a:xfrm>
            <a:off x="4906875" y="970935"/>
            <a:ext cx="1526782" cy="923330"/>
          </a:xfrm>
          <a:prstGeom prst="rect">
            <a:avLst/>
          </a:prstGeom>
          <a:noFill/>
        </p:spPr>
        <p:txBody>
          <a:bodyPr wrap="square" rtlCol="0">
            <a:spAutoFit/>
          </a:bodyPr>
          <a:lstStyle/>
          <a:p>
            <a:pPr algn="ctr"/>
            <a:r>
              <a:rPr lang="en-US" sz="1350" dirty="0"/>
              <a:t>BRICQ MOTION PRIME</a:t>
            </a:r>
          </a:p>
          <a:p>
            <a:pPr algn="ctr"/>
            <a:r>
              <a:rPr lang="en-US" sz="1350" dirty="0"/>
              <a:t>SPIKE PRIME</a:t>
            </a:r>
          </a:p>
          <a:p>
            <a:endParaRPr lang="en-CA" sz="1350" dirty="0"/>
          </a:p>
        </p:txBody>
      </p:sp>
      <p:sp>
        <p:nvSpPr>
          <p:cNvPr id="8" name="TextBox 7">
            <a:extLst>
              <a:ext uri="{FF2B5EF4-FFF2-40B4-BE49-F238E27FC236}">
                <a16:creationId xmlns:a16="http://schemas.microsoft.com/office/drawing/2014/main" id="{23FDFFD7-B64F-3D85-81A4-D616DFF673F4}"/>
              </a:ext>
            </a:extLst>
          </p:cNvPr>
          <p:cNvSpPr txBox="1"/>
          <p:nvPr/>
        </p:nvSpPr>
        <p:spPr>
          <a:xfrm>
            <a:off x="835236" y="1091277"/>
            <a:ext cx="1526782" cy="923330"/>
          </a:xfrm>
          <a:prstGeom prst="rect">
            <a:avLst/>
          </a:prstGeom>
          <a:noFill/>
        </p:spPr>
        <p:txBody>
          <a:bodyPr wrap="square" rtlCol="0">
            <a:spAutoFit/>
          </a:bodyPr>
          <a:lstStyle/>
          <a:p>
            <a:pPr algn="ctr"/>
            <a:r>
              <a:rPr lang="en-US" sz="1350" dirty="0"/>
              <a:t>STEAM PARK</a:t>
            </a:r>
          </a:p>
          <a:p>
            <a:pPr algn="ctr"/>
            <a:r>
              <a:rPr lang="en-US" sz="1350" dirty="0"/>
              <a:t>CODING EXPRESS</a:t>
            </a:r>
          </a:p>
          <a:p>
            <a:pPr algn="ctr"/>
            <a:endParaRPr lang="en-CA" sz="1350" dirty="0"/>
          </a:p>
        </p:txBody>
      </p:sp>
      <p:sp>
        <p:nvSpPr>
          <p:cNvPr id="9" name="TextBox 8">
            <a:extLst>
              <a:ext uri="{FF2B5EF4-FFF2-40B4-BE49-F238E27FC236}">
                <a16:creationId xmlns:a16="http://schemas.microsoft.com/office/drawing/2014/main" id="{174D9C26-CFD8-5A1E-93D6-88C33D2F6128}"/>
              </a:ext>
            </a:extLst>
          </p:cNvPr>
          <p:cNvSpPr txBox="1"/>
          <p:nvPr/>
        </p:nvSpPr>
        <p:spPr>
          <a:xfrm>
            <a:off x="2843572" y="987402"/>
            <a:ext cx="1526782" cy="1131079"/>
          </a:xfrm>
          <a:prstGeom prst="rect">
            <a:avLst/>
          </a:prstGeom>
          <a:noFill/>
        </p:spPr>
        <p:txBody>
          <a:bodyPr wrap="square" rtlCol="0">
            <a:spAutoFit/>
          </a:bodyPr>
          <a:lstStyle/>
          <a:p>
            <a:pPr algn="ctr"/>
            <a:r>
              <a:rPr lang="en-US" sz="1350" dirty="0"/>
              <a:t>BRICQ MOTION ESSENTIAL</a:t>
            </a:r>
          </a:p>
          <a:p>
            <a:pPr algn="ctr"/>
            <a:r>
              <a:rPr lang="en-US" sz="1350" dirty="0"/>
              <a:t>SPIKE ESSENTIAL</a:t>
            </a:r>
          </a:p>
          <a:p>
            <a:endParaRPr lang="en-CA" sz="1350" dirty="0"/>
          </a:p>
        </p:txBody>
      </p:sp>
      <p:sp>
        <p:nvSpPr>
          <p:cNvPr id="10" name="TextBox 9">
            <a:extLst>
              <a:ext uri="{FF2B5EF4-FFF2-40B4-BE49-F238E27FC236}">
                <a16:creationId xmlns:a16="http://schemas.microsoft.com/office/drawing/2014/main" id="{2C4DB227-D325-B66C-4FD3-26751312DEF7}"/>
              </a:ext>
            </a:extLst>
          </p:cNvPr>
          <p:cNvSpPr txBox="1"/>
          <p:nvPr/>
        </p:nvSpPr>
        <p:spPr>
          <a:xfrm>
            <a:off x="6860245" y="987402"/>
            <a:ext cx="1526782" cy="1131079"/>
          </a:xfrm>
          <a:prstGeom prst="rect">
            <a:avLst/>
          </a:prstGeom>
          <a:noFill/>
        </p:spPr>
        <p:txBody>
          <a:bodyPr wrap="square" rtlCol="0">
            <a:spAutoFit/>
          </a:bodyPr>
          <a:lstStyle/>
          <a:p>
            <a:pPr algn="ctr"/>
            <a:r>
              <a:rPr lang="en-US" sz="1350" dirty="0"/>
              <a:t>SPIKE PRIME</a:t>
            </a:r>
          </a:p>
          <a:p>
            <a:pPr algn="ctr"/>
            <a:r>
              <a:rPr lang="en-US" sz="1350" dirty="0"/>
              <a:t>FTC CLASSROOM SET</a:t>
            </a:r>
          </a:p>
          <a:p>
            <a:endParaRPr lang="en-CA" sz="1350" dirty="0"/>
          </a:p>
        </p:txBody>
      </p:sp>
      <p:pic>
        <p:nvPicPr>
          <p:cNvPr id="12" name="Picture 11">
            <a:extLst>
              <a:ext uri="{FF2B5EF4-FFF2-40B4-BE49-F238E27FC236}">
                <a16:creationId xmlns:a16="http://schemas.microsoft.com/office/drawing/2014/main" id="{D4D97E8B-0B5B-2172-5357-4E2A797732ED}"/>
              </a:ext>
            </a:extLst>
          </p:cNvPr>
          <p:cNvPicPr>
            <a:picLocks noChangeAspect="1"/>
          </p:cNvPicPr>
          <p:nvPr/>
        </p:nvPicPr>
        <p:blipFill>
          <a:blip r:embed="rId7"/>
          <a:stretch>
            <a:fillRect/>
          </a:stretch>
        </p:blipFill>
        <p:spPr>
          <a:xfrm>
            <a:off x="1187075" y="3213317"/>
            <a:ext cx="1114767" cy="1390307"/>
          </a:xfrm>
          <a:prstGeom prst="rect">
            <a:avLst/>
          </a:prstGeom>
        </p:spPr>
      </p:pic>
      <p:pic>
        <p:nvPicPr>
          <p:cNvPr id="14" name="Picture 13">
            <a:extLst>
              <a:ext uri="{FF2B5EF4-FFF2-40B4-BE49-F238E27FC236}">
                <a16:creationId xmlns:a16="http://schemas.microsoft.com/office/drawing/2014/main" id="{92F45E14-E33D-25F6-D7B0-264049BECCBE}"/>
              </a:ext>
            </a:extLst>
          </p:cNvPr>
          <p:cNvPicPr>
            <a:picLocks noChangeAspect="1"/>
          </p:cNvPicPr>
          <p:nvPr/>
        </p:nvPicPr>
        <p:blipFill>
          <a:blip r:embed="rId8"/>
          <a:stretch>
            <a:fillRect/>
          </a:stretch>
        </p:blipFill>
        <p:spPr>
          <a:xfrm>
            <a:off x="2835901" y="2890516"/>
            <a:ext cx="1441173" cy="859169"/>
          </a:xfrm>
          <a:prstGeom prst="rect">
            <a:avLst/>
          </a:prstGeom>
        </p:spPr>
      </p:pic>
      <p:pic>
        <p:nvPicPr>
          <p:cNvPr id="2056" name="Picture 8" descr="LEGO® Education SPIKE Essential Set — Robotix Education Inc.">
            <a:extLst>
              <a:ext uri="{FF2B5EF4-FFF2-40B4-BE49-F238E27FC236}">
                <a16:creationId xmlns:a16="http://schemas.microsoft.com/office/drawing/2014/main" id="{9B1424E5-7EEA-62A0-1609-A823A65B23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3907" y="3666709"/>
            <a:ext cx="1578824" cy="10518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EGO® Education SPIKE™ Prime Set in Canada | Wantboard">
            <a:extLst>
              <a:ext uri="{FF2B5EF4-FFF2-40B4-BE49-F238E27FC236}">
                <a16:creationId xmlns:a16="http://schemas.microsoft.com/office/drawing/2014/main" id="{9CDF6DD8-70D8-F7AD-24F3-F91D1759CF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3906" y="3456676"/>
            <a:ext cx="1269737" cy="126973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ssembling an Advanced Driving Base">
            <a:extLst>
              <a:ext uri="{FF2B5EF4-FFF2-40B4-BE49-F238E27FC236}">
                <a16:creationId xmlns:a16="http://schemas.microsoft.com/office/drawing/2014/main" id="{2355CC8F-907B-2FAE-F97D-1B902F3B1F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4608" y="2702990"/>
            <a:ext cx="1032985" cy="10329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F9DF575-8355-EC99-DD7A-871C9E0F91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7592" y="3266407"/>
            <a:ext cx="1159280" cy="12841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oding Express 45025 | DUPLO® | Buy online at the Official LEGO® Shop CA">
            <a:extLst>
              <a:ext uri="{FF2B5EF4-FFF2-40B4-BE49-F238E27FC236}">
                <a16:creationId xmlns:a16="http://schemas.microsoft.com/office/drawing/2014/main" id="{066F4CD4-7179-2B33-9133-18B96C81F5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254" y="2971023"/>
            <a:ext cx="1412405" cy="7786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GO® Education BricQ Motion Prime Set — Robotix Education Inc.">
            <a:extLst>
              <a:ext uri="{FF2B5EF4-FFF2-40B4-BE49-F238E27FC236}">
                <a16:creationId xmlns:a16="http://schemas.microsoft.com/office/drawing/2014/main" id="{B0AAF632-A5EA-137D-C59A-9407FDDB40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5490" y="2795253"/>
            <a:ext cx="986220" cy="98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2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CD4D937-9484-A53A-8307-F4FE6B6790E0}"/>
              </a:ext>
            </a:extLst>
          </p:cNvPr>
          <p:cNvGraphicFramePr>
            <a:graphicFrameLocks noGrp="1"/>
          </p:cNvGraphicFramePr>
          <p:nvPr>
            <p:ph idx="4294967295"/>
          </p:nvPr>
        </p:nvGraphicFramePr>
        <p:xfrm>
          <a:off x="592219" y="144310"/>
          <a:ext cx="8096250" cy="1387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10C8E42-F134-5066-D1C8-40B32C0ED1BA}"/>
              </a:ext>
            </a:extLst>
          </p:cNvPr>
          <p:cNvSpPr txBox="1"/>
          <p:nvPr/>
        </p:nvSpPr>
        <p:spPr>
          <a:xfrm>
            <a:off x="4678233" y="1547895"/>
            <a:ext cx="1667947" cy="2585323"/>
          </a:xfrm>
          <a:prstGeom prst="rect">
            <a:avLst/>
          </a:prstGeom>
          <a:noFill/>
        </p:spPr>
        <p:txBody>
          <a:bodyPr wrap="square" rtlCol="0">
            <a:spAutoFit/>
          </a:bodyPr>
          <a:lstStyle/>
          <a:p>
            <a:pPr algn="ctr"/>
            <a:r>
              <a:rPr lang="en-US" sz="1350" dirty="0"/>
              <a:t>HANDS ON STEAM</a:t>
            </a:r>
          </a:p>
          <a:p>
            <a:pPr algn="ctr"/>
            <a:r>
              <a:rPr lang="en-CA" sz="1350" dirty="0"/>
              <a:t>ANALOG AND DIGITAL RESOURCES</a:t>
            </a:r>
          </a:p>
          <a:p>
            <a:pPr algn="ctr"/>
            <a:r>
              <a:rPr lang="en-CA" sz="1350" dirty="0"/>
              <a:t>CODING AND STEAM CONCEPTS</a:t>
            </a:r>
          </a:p>
          <a:p>
            <a:pPr algn="ctr"/>
            <a:r>
              <a:rPr lang="en-CA" sz="1350" dirty="0"/>
              <a:t>OPEN ENDED STUDENT ACTIVITIES</a:t>
            </a:r>
          </a:p>
          <a:p>
            <a:endParaRPr lang="en-CA" sz="1350" dirty="0"/>
          </a:p>
        </p:txBody>
      </p:sp>
      <p:sp>
        <p:nvSpPr>
          <p:cNvPr id="8" name="TextBox 7">
            <a:extLst>
              <a:ext uri="{FF2B5EF4-FFF2-40B4-BE49-F238E27FC236}">
                <a16:creationId xmlns:a16="http://schemas.microsoft.com/office/drawing/2014/main" id="{23FDFFD7-B64F-3D85-81A4-D616DFF673F4}"/>
              </a:ext>
            </a:extLst>
          </p:cNvPr>
          <p:cNvSpPr txBox="1"/>
          <p:nvPr/>
        </p:nvSpPr>
        <p:spPr>
          <a:xfrm>
            <a:off x="630736" y="1625666"/>
            <a:ext cx="1718144" cy="1546577"/>
          </a:xfrm>
          <a:prstGeom prst="rect">
            <a:avLst/>
          </a:prstGeom>
          <a:noFill/>
        </p:spPr>
        <p:txBody>
          <a:bodyPr wrap="square" rtlCol="0">
            <a:spAutoFit/>
          </a:bodyPr>
          <a:lstStyle/>
          <a:p>
            <a:pPr algn="ctr"/>
            <a:r>
              <a:rPr lang="en-US" sz="1350" dirty="0"/>
              <a:t>HANDS ON STEAM</a:t>
            </a:r>
          </a:p>
          <a:p>
            <a:pPr algn="ctr"/>
            <a:r>
              <a:rPr lang="en-US" sz="1350" dirty="0"/>
              <a:t>CODING CONCEPTS</a:t>
            </a:r>
          </a:p>
          <a:p>
            <a:pPr algn="ctr"/>
            <a:r>
              <a:rPr lang="en-US" sz="1350" dirty="0"/>
              <a:t>ANALOG RESOURCES</a:t>
            </a:r>
          </a:p>
          <a:p>
            <a:pPr algn="ctr"/>
            <a:endParaRPr lang="en-CA" sz="1350" dirty="0"/>
          </a:p>
        </p:txBody>
      </p:sp>
      <p:sp>
        <p:nvSpPr>
          <p:cNvPr id="10" name="TextBox 9">
            <a:extLst>
              <a:ext uri="{FF2B5EF4-FFF2-40B4-BE49-F238E27FC236}">
                <a16:creationId xmlns:a16="http://schemas.microsoft.com/office/drawing/2014/main" id="{2C4DB227-D325-B66C-4FD3-26751312DEF7}"/>
              </a:ext>
            </a:extLst>
          </p:cNvPr>
          <p:cNvSpPr txBox="1"/>
          <p:nvPr/>
        </p:nvSpPr>
        <p:spPr>
          <a:xfrm>
            <a:off x="6452412" y="1531389"/>
            <a:ext cx="2067665" cy="2377574"/>
          </a:xfrm>
          <a:prstGeom prst="rect">
            <a:avLst/>
          </a:prstGeom>
          <a:noFill/>
        </p:spPr>
        <p:txBody>
          <a:bodyPr wrap="square" rtlCol="0">
            <a:spAutoFit/>
          </a:bodyPr>
          <a:lstStyle/>
          <a:p>
            <a:pPr algn="ctr"/>
            <a:r>
              <a:rPr lang="en-US" sz="1350" dirty="0"/>
              <a:t>ADVANCED CODING </a:t>
            </a:r>
          </a:p>
          <a:p>
            <a:pPr algn="ctr"/>
            <a:r>
              <a:rPr lang="en-US" sz="1350" dirty="0"/>
              <a:t>MORE LANGUAGES</a:t>
            </a:r>
          </a:p>
          <a:p>
            <a:pPr algn="ctr"/>
            <a:r>
              <a:rPr lang="en-US" sz="1350" dirty="0"/>
              <a:t>LARGER BUILD SYSTEM WITH MORE PARTS</a:t>
            </a:r>
          </a:p>
          <a:p>
            <a:pPr algn="ctr"/>
            <a:r>
              <a:rPr lang="en-US" sz="1350" dirty="0"/>
              <a:t>MORE FABRICATION SKILLS</a:t>
            </a:r>
          </a:p>
          <a:p>
            <a:pPr algn="ctr"/>
            <a:r>
              <a:rPr lang="en-US" sz="1350" dirty="0"/>
              <a:t>ADVANCED MECHANISMS</a:t>
            </a:r>
          </a:p>
          <a:p>
            <a:pPr algn="ctr"/>
            <a:endParaRPr lang="en-US" sz="1350" dirty="0"/>
          </a:p>
          <a:p>
            <a:endParaRPr lang="en-CA" sz="1350" dirty="0"/>
          </a:p>
        </p:txBody>
      </p:sp>
      <p:sp>
        <p:nvSpPr>
          <p:cNvPr id="3" name="TextBox 2">
            <a:extLst>
              <a:ext uri="{FF2B5EF4-FFF2-40B4-BE49-F238E27FC236}">
                <a16:creationId xmlns:a16="http://schemas.microsoft.com/office/drawing/2014/main" id="{FD678986-C32F-42A5-3386-C11B1410EA47}"/>
              </a:ext>
            </a:extLst>
          </p:cNvPr>
          <p:cNvSpPr txBox="1"/>
          <p:nvPr/>
        </p:nvSpPr>
        <p:spPr>
          <a:xfrm>
            <a:off x="2552145" y="1574774"/>
            <a:ext cx="1762141" cy="1962076"/>
          </a:xfrm>
          <a:prstGeom prst="rect">
            <a:avLst/>
          </a:prstGeom>
          <a:noFill/>
        </p:spPr>
        <p:txBody>
          <a:bodyPr wrap="square" rtlCol="0">
            <a:spAutoFit/>
          </a:bodyPr>
          <a:lstStyle/>
          <a:p>
            <a:pPr algn="ctr"/>
            <a:r>
              <a:rPr lang="en-US" sz="1350" dirty="0"/>
              <a:t>HANDS ON STEAM</a:t>
            </a:r>
          </a:p>
          <a:p>
            <a:pPr algn="ctr"/>
            <a:r>
              <a:rPr lang="en-US" sz="1350" dirty="0"/>
              <a:t>PHYSICAL SCIENCE</a:t>
            </a:r>
          </a:p>
          <a:p>
            <a:pPr algn="ctr"/>
            <a:r>
              <a:rPr lang="en-US" sz="1350" dirty="0"/>
              <a:t>ANALOG AND DIGITAL RESOURCES </a:t>
            </a:r>
          </a:p>
          <a:p>
            <a:pPr algn="ctr"/>
            <a:r>
              <a:rPr lang="en-US" sz="1350" dirty="0"/>
              <a:t>BASIC  CODING CONCEPTS</a:t>
            </a:r>
          </a:p>
          <a:p>
            <a:pPr algn="ctr"/>
            <a:endParaRPr lang="en-CA" sz="1350" dirty="0"/>
          </a:p>
        </p:txBody>
      </p:sp>
      <p:pic>
        <p:nvPicPr>
          <p:cNvPr id="3074" name="Picture 2" descr="Coding Express 45025 | DUPLO® | Buy online at the Official LEGO® Shop CA">
            <a:extLst>
              <a:ext uri="{FF2B5EF4-FFF2-40B4-BE49-F238E27FC236}">
                <a16:creationId xmlns:a16="http://schemas.microsoft.com/office/drawing/2014/main" id="{6487D91D-2332-540B-85DD-C9869733B8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021" y="2413045"/>
            <a:ext cx="1520105" cy="760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0D3AE3-A441-30A3-7F51-8ACDE5C5A26C}"/>
              </a:ext>
            </a:extLst>
          </p:cNvPr>
          <p:cNvPicPr>
            <a:picLocks noChangeAspect="1"/>
          </p:cNvPicPr>
          <p:nvPr/>
        </p:nvPicPr>
        <p:blipFill>
          <a:blip r:embed="rId8"/>
          <a:stretch>
            <a:fillRect/>
          </a:stretch>
        </p:blipFill>
        <p:spPr>
          <a:xfrm>
            <a:off x="2641420" y="4016512"/>
            <a:ext cx="1494104" cy="359238"/>
          </a:xfrm>
          <a:prstGeom prst="rect">
            <a:avLst/>
          </a:prstGeom>
        </p:spPr>
      </p:pic>
      <p:pic>
        <p:nvPicPr>
          <p:cNvPr id="13" name="Picture 12">
            <a:extLst>
              <a:ext uri="{FF2B5EF4-FFF2-40B4-BE49-F238E27FC236}">
                <a16:creationId xmlns:a16="http://schemas.microsoft.com/office/drawing/2014/main" id="{9A2F11A1-F431-7031-1AFA-467A480F873B}"/>
              </a:ext>
            </a:extLst>
          </p:cNvPr>
          <p:cNvPicPr>
            <a:picLocks noChangeAspect="1"/>
          </p:cNvPicPr>
          <p:nvPr/>
        </p:nvPicPr>
        <p:blipFill>
          <a:blip r:embed="rId9"/>
          <a:stretch>
            <a:fillRect/>
          </a:stretch>
        </p:blipFill>
        <p:spPr>
          <a:xfrm>
            <a:off x="2441065" y="2966191"/>
            <a:ext cx="2130935" cy="906260"/>
          </a:xfrm>
          <a:prstGeom prst="rect">
            <a:avLst/>
          </a:prstGeom>
        </p:spPr>
      </p:pic>
      <p:pic>
        <p:nvPicPr>
          <p:cNvPr id="15" name="Picture 14">
            <a:extLst>
              <a:ext uri="{FF2B5EF4-FFF2-40B4-BE49-F238E27FC236}">
                <a16:creationId xmlns:a16="http://schemas.microsoft.com/office/drawing/2014/main" id="{A3DEB1F7-B505-EE26-2B49-77DE5E953B26}"/>
              </a:ext>
            </a:extLst>
          </p:cNvPr>
          <p:cNvPicPr>
            <a:picLocks noChangeAspect="1"/>
          </p:cNvPicPr>
          <p:nvPr/>
        </p:nvPicPr>
        <p:blipFill>
          <a:blip r:embed="rId10"/>
          <a:stretch>
            <a:fillRect/>
          </a:stretch>
        </p:blipFill>
        <p:spPr>
          <a:xfrm>
            <a:off x="378776" y="3262632"/>
            <a:ext cx="1665558" cy="1347143"/>
          </a:xfrm>
          <a:prstGeom prst="rect">
            <a:avLst/>
          </a:prstGeom>
        </p:spPr>
      </p:pic>
      <p:pic>
        <p:nvPicPr>
          <p:cNvPr id="3078" name="Picture 6" descr="LEGO Education SPIKE Prime Programming for competition with | FLLCasts">
            <a:extLst>
              <a:ext uri="{FF2B5EF4-FFF2-40B4-BE49-F238E27FC236}">
                <a16:creationId xmlns:a16="http://schemas.microsoft.com/office/drawing/2014/main" id="{76CDBFE9-8393-D47F-595B-06769FA174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90597" y="3271524"/>
            <a:ext cx="1716638" cy="9670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locks Programming Tutorial — FIRST Tech Challenge Docs 0.2 documentation">
            <a:extLst>
              <a:ext uri="{FF2B5EF4-FFF2-40B4-BE49-F238E27FC236}">
                <a16:creationId xmlns:a16="http://schemas.microsoft.com/office/drawing/2014/main" id="{DD6D6FA2-CF14-110C-97D5-6D67D8C792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97559" y="3173295"/>
            <a:ext cx="2067665" cy="122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7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81CD39-33A1-4FCE-6445-F69071F63D3D}"/>
              </a:ext>
            </a:extLst>
          </p:cNvPr>
          <p:cNvSpPr txBox="1"/>
          <p:nvPr/>
        </p:nvSpPr>
        <p:spPr>
          <a:xfrm>
            <a:off x="2058415" y="316952"/>
            <a:ext cx="4571324" cy="300082"/>
          </a:xfrm>
          <a:prstGeom prst="rect">
            <a:avLst/>
          </a:prstGeom>
          <a:noFill/>
        </p:spPr>
        <p:txBody>
          <a:bodyPr wrap="square">
            <a:spAutoFit/>
          </a:bodyPr>
          <a:lstStyle/>
          <a:p>
            <a:pPr algn="l"/>
            <a:r>
              <a:rPr lang="en-US" sz="1350" b="1" dirty="0">
                <a:solidFill>
                  <a:srgbClr val="666666"/>
                </a:solidFill>
                <a:latin typeface="Roboto" panose="02000000000000000000" pitchFamily="2" charset="0"/>
              </a:rPr>
              <a:t>A Solution to the Hurdles of Hands-on STEM Education </a:t>
            </a:r>
          </a:p>
        </p:txBody>
      </p:sp>
      <p:sp>
        <p:nvSpPr>
          <p:cNvPr id="7" name="TextBox 6">
            <a:extLst>
              <a:ext uri="{FF2B5EF4-FFF2-40B4-BE49-F238E27FC236}">
                <a16:creationId xmlns:a16="http://schemas.microsoft.com/office/drawing/2014/main" id="{B807463A-4DA0-18E9-1E51-2327A113A3AB}"/>
              </a:ext>
            </a:extLst>
          </p:cNvPr>
          <p:cNvSpPr txBox="1"/>
          <p:nvPr/>
        </p:nvSpPr>
        <p:spPr>
          <a:xfrm>
            <a:off x="1607978" y="3174452"/>
            <a:ext cx="6138722" cy="1546577"/>
          </a:xfrm>
          <a:prstGeom prst="rect">
            <a:avLst/>
          </a:prstGeom>
          <a:noFill/>
        </p:spPr>
        <p:txBody>
          <a:bodyPr wrap="square">
            <a:spAutoFit/>
          </a:bodyPr>
          <a:lstStyle/>
          <a:p>
            <a:r>
              <a:rPr lang="en-US" sz="1350" dirty="0">
                <a:solidFill>
                  <a:srgbClr val="666666"/>
                </a:solidFill>
                <a:latin typeface="Roboto" panose="02000000000000000000" pitchFamily="2" charset="0"/>
              </a:rPr>
              <a:t>A highly adaptable system meets every student wherever they are in their learning journey.</a:t>
            </a:r>
          </a:p>
          <a:p>
            <a:endParaRPr lang="en-US" sz="1350" dirty="0">
              <a:solidFill>
                <a:srgbClr val="666666"/>
              </a:solidFill>
              <a:latin typeface="Roboto" panose="02000000000000000000" pitchFamily="2" charset="0"/>
            </a:endParaRPr>
          </a:p>
          <a:p>
            <a:r>
              <a:rPr lang="en-US" sz="1350" dirty="0">
                <a:solidFill>
                  <a:srgbClr val="666666"/>
                </a:solidFill>
                <a:latin typeface="Roboto" panose="02000000000000000000" pitchFamily="2" charset="0"/>
              </a:rPr>
              <a:t>A progression of standards-aligned learning units, quality resources, intuitive hardware, and programming languages caters to students of all ages to develop essential skills like creativity and critical thinking. </a:t>
            </a:r>
            <a:br>
              <a:rPr lang="en-US" sz="1350" dirty="0"/>
            </a:br>
            <a:endParaRPr lang="en-CA" sz="1350" dirty="0"/>
          </a:p>
        </p:txBody>
      </p:sp>
      <p:pic>
        <p:nvPicPr>
          <p:cNvPr id="4098" name="Picture 2" descr="LEGO Learning System Student Learning Journey">
            <a:extLst>
              <a:ext uri="{FF2B5EF4-FFF2-40B4-BE49-F238E27FC236}">
                <a16:creationId xmlns:a16="http://schemas.microsoft.com/office/drawing/2014/main" id="{0D3B6A0A-538D-F426-5D74-B0B8EE078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528" y="655038"/>
            <a:ext cx="6384314" cy="245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59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C3BD2-FE31-D431-E640-49FA1E570762}"/>
              </a:ext>
            </a:extLst>
          </p:cNvPr>
          <p:cNvPicPr>
            <a:picLocks noChangeAspect="1"/>
          </p:cNvPicPr>
          <p:nvPr/>
        </p:nvPicPr>
        <p:blipFill>
          <a:blip r:embed="rId3"/>
          <a:stretch>
            <a:fillRect/>
          </a:stretch>
        </p:blipFill>
        <p:spPr>
          <a:xfrm>
            <a:off x="5369492" y="292652"/>
            <a:ext cx="2431528" cy="1876683"/>
          </a:xfrm>
          <a:prstGeom prst="rect">
            <a:avLst/>
          </a:prstGeom>
          <a:effectLst>
            <a:softEdge rad="241300"/>
          </a:effectLst>
        </p:spPr>
      </p:pic>
      <p:pic>
        <p:nvPicPr>
          <p:cNvPr id="9" name="Picture 8" descr="A blue logo with a curved line&#10;&#10;Description automatically generated">
            <a:extLst>
              <a:ext uri="{FF2B5EF4-FFF2-40B4-BE49-F238E27FC236}">
                <a16:creationId xmlns:a16="http://schemas.microsoft.com/office/drawing/2014/main" id="{DFE9C9B1-92D1-8B4E-AB23-24B147B8E0F9}"/>
              </a:ext>
            </a:extLst>
          </p:cNvPr>
          <p:cNvPicPr>
            <a:picLocks noChangeAspect="1"/>
          </p:cNvPicPr>
          <p:nvPr/>
        </p:nvPicPr>
        <p:blipFill>
          <a:blip r:embed="rId4"/>
          <a:stretch>
            <a:fillRect/>
          </a:stretch>
        </p:blipFill>
        <p:spPr>
          <a:xfrm>
            <a:off x="622371" y="423850"/>
            <a:ext cx="2371429" cy="807143"/>
          </a:xfrm>
          <a:prstGeom prst="rect">
            <a:avLst/>
          </a:prstGeom>
        </p:spPr>
      </p:pic>
      <p:sp>
        <p:nvSpPr>
          <p:cNvPr id="13" name="TextBox 12">
            <a:extLst>
              <a:ext uri="{FF2B5EF4-FFF2-40B4-BE49-F238E27FC236}">
                <a16:creationId xmlns:a16="http://schemas.microsoft.com/office/drawing/2014/main" id="{5BE968FA-92B2-919E-BBDE-D69A6F81C6C3}"/>
              </a:ext>
            </a:extLst>
          </p:cNvPr>
          <p:cNvSpPr txBox="1"/>
          <p:nvPr/>
        </p:nvSpPr>
        <p:spPr>
          <a:xfrm>
            <a:off x="497591" y="1349142"/>
            <a:ext cx="4572834" cy="461665"/>
          </a:xfrm>
          <a:prstGeom prst="rect">
            <a:avLst/>
          </a:prstGeom>
          <a:noFill/>
        </p:spPr>
        <p:txBody>
          <a:bodyPr wrap="square">
            <a:spAutoFit/>
          </a:bodyPr>
          <a:lstStyle/>
          <a:p>
            <a:pPr algn="ctr"/>
            <a:r>
              <a:rPr lang="en-CA" sz="2400" b="1" dirty="0">
                <a:solidFill>
                  <a:srgbClr val="2C2C2C"/>
                </a:solidFill>
                <a:latin typeface="Cera Pro"/>
              </a:rPr>
              <a:t>Get in touch - We're here to help!  </a:t>
            </a:r>
          </a:p>
        </p:txBody>
      </p:sp>
      <p:pic>
        <p:nvPicPr>
          <p:cNvPr id="15" name="Picture 14">
            <a:extLst>
              <a:ext uri="{FF2B5EF4-FFF2-40B4-BE49-F238E27FC236}">
                <a16:creationId xmlns:a16="http://schemas.microsoft.com/office/drawing/2014/main" id="{CB146FB7-28F4-F0EC-C89E-B44569183579}"/>
              </a:ext>
            </a:extLst>
          </p:cNvPr>
          <p:cNvPicPr>
            <a:picLocks noChangeAspect="1"/>
          </p:cNvPicPr>
          <p:nvPr/>
        </p:nvPicPr>
        <p:blipFill>
          <a:blip r:embed="rId5"/>
          <a:stretch>
            <a:fillRect/>
          </a:stretch>
        </p:blipFill>
        <p:spPr>
          <a:xfrm>
            <a:off x="497591" y="1790625"/>
            <a:ext cx="2970861" cy="666603"/>
          </a:xfrm>
          <a:prstGeom prst="rect">
            <a:avLst/>
          </a:prstGeom>
        </p:spPr>
      </p:pic>
      <p:pic>
        <p:nvPicPr>
          <p:cNvPr id="17" name="Picture 16">
            <a:extLst>
              <a:ext uri="{FF2B5EF4-FFF2-40B4-BE49-F238E27FC236}">
                <a16:creationId xmlns:a16="http://schemas.microsoft.com/office/drawing/2014/main" id="{8BBAFAAD-8BEE-A537-AF14-59284B927D9E}"/>
              </a:ext>
            </a:extLst>
          </p:cNvPr>
          <p:cNvPicPr>
            <a:picLocks noChangeAspect="1"/>
          </p:cNvPicPr>
          <p:nvPr/>
        </p:nvPicPr>
        <p:blipFill>
          <a:blip r:embed="rId6"/>
          <a:stretch>
            <a:fillRect/>
          </a:stretch>
        </p:blipFill>
        <p:spPr>
          <a:xfrm>
            <a:off x="497591" y="2334260"/>
            <a:ext cx="3252979" cy="647359"/>
          </a:xfrm>
          <a:prstGeom prst="rect">
            <a:avLst/>
          </a:prstGeom>
        </p:spPr>
      </p:pic>
      <p:pic>
        <p:nvPicPr>
          <p:cNvPr id="6152" name="Picture 8" descr="2,895,300+ Help Stock Photos, Pictures &amp; Royalty-Free Images ...">
            <a:extLst>
              <a:ext uri="{FF2B5EF4-FFF2-40B4-BE49-F238E27FC236}">
                <a16:creationId xmlns:a16="http://schemas.microsoft.com/office/drawing/2014/main" id="{311CEB97-4086-9A01-18C6-967B17FBAB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2666" y="2530194"/>
            <a:ext cx="2292964" cy="1528643"/>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690E1C-7EE1-3C05-B3C8-4FBB097EFAD5}"/>
              </a:ext>
            </a:extLst>
          </p:cNvPr>
          <p:cNvSpPr txBox="1"/>
          <p:nvPr/>
        </p:nvSpPr>
        <p:spPr>
          <a:xfrm>
            <a:off x="622370" y="2898711"/>
            <a:ext cx="5855548" cy="1508105"/>
          </a:xfrm>
          <a:prstGeom prst="rect">
            <a:avLst/>
          </a:prstGeom>
          <a:noFill/>
        </p:spPr>
        <p:txBody>
          <a:bodyPr wrap="square" lIns="0" tIns="0" rIns="0" bIns="0" rtlCol="0">
            <a:spAutoFit/>
          </a:bodyPr>
          <a:lstStyle/>
          <a:p>
            <a:r>
              <a:rPr lang="en-CA" sz="1400" b="1" dirty="0"/>
              <a:t>Quick Links to Studica Resources</a:t>
            </a:r>
            <a:br>
              <a:rPr lang="en-CA" sz="1400" dirty="0"/>
            </a:br>
            <a:r>
              <a:rPr lang="en-CA" sz="1400" dirty="0"/>
              <a:t>LEGO Education: </a:t>
            </a:r>
            <a:r>
              <a:rPr lang="en-CA" sz="1400" dirty="0">
                <a:hlinkClick r:id="rId8"/>
              </a:rPr>
              <a:t>https://www.studica.ca/en/lego-education-2</a:t>
            </a:r>
            <a:endParaRPr lang="en-CA" sz="1400" dirty="0"/>
          </a:p>
          <a:p>
            <a:endParaRPr lang="en-CA" sz="1400" dirty="0"/>
          </a:p>
          <a:p>
            <a:r>
              <a:rPr lang="en-CA" sz="1400" dirty="0"/>
              <a:t>LEGO Education Teacher Resources: </a:t>
            </a:r>
            <a:r>
              <a:rPr lang="en-CA" sz="1400" dirty="0">
                <a:hlinkClick r:id="rId9"/>
              </a:rPr>
              <a:t>https://www.studica.ca/en/lego-education-resources</a:t>
            </a:r>
            <a:endParaRPr lang="en-CA" sz="1400" dirty="0"/>
          </a:p>
          <a:p>
            <a:endParaRPr lang="en-CA" sz="1400" dirty="0"/>
          </a:p>
          <a:p>
            <a:r>
              <a:rPr lang="en-CA" sz="1400" dirty="0"/>
              <a:t>Studica Robotics Resources: </a:t>
            </a:r>
            <a:r>
              <a:rPr lang="en-CA" sz="1400" dirty="0">
                <a:hlinkClick r:id="rId10"/>
              </a:rPr>
              <a:t>https://docs.studica.com/en/latest/index.html</a:t>
            </a:r>
            <a:endParaRPr lang="en-CA" sz="1400" dirty="0"/>
          </a:p>
        </p:txBody>
      </p:sp>
    </p:spTree>
    <p:extLst>
      <p:ext uri="{BB962C8B-B14F-4D97-AF65-F5344CB8AC3E}">
        <p14:creationId xmlns:p14="http://schemas.microsoft.com/office/powerpoint/2010/main" val="346165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ED0559-F43D-4BAF-9B8B-1C54EB4620C7}"/>
              </a:ext>
            </a:extLst>
          </p:cNvPr>
          <p:cNvSpPr>
            <a:spLocks noGrp="1"/>
          </p:cNvSpPr>
          <p:nvPr>
            <p:ph type="title"/>
          </p:nvPr>
        </p:nvSpPr>
        <p:spPr/>
        <p:txBody>
          <a:bodyPr/>
          <a:lstStyle/>
          <a:p>
            <a:r>
              <a:rPr lang="en-US"/>
              <a:t>The LEGO</a:t>
            </a:r>
            <a:r>
              <a:rPr lang="en-US" baseline="30000"/>
              <a:t>®</a:t>
            </a:r>
            <a:r>
              <a:rPr lang="en-US"/>
              <a:t> Education Approach to Learning</a:t>
            </a:r>
            <a:endParaRPr lang="da-DK"/>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Placeholder 6" descr="A person sitting at a table&#10;&#10;Description automatically generated">
            <a:extLst>
              <a:ext uri="{FF2B5EF4-FFF2-40B4-BE49-F238E27FC236}">
                <a16:creationId xmlns:a16="http://schemas.microsoft.com/office/drawing/2014/main" id="{AD465614-A6A9-479D-9248-C64A1B13E616}"/>
              </a:ext>
            </a:extLst>
          </p:cNvPr>
          <p:cNvPicPr>
            <a:picLocks noGrp="1" noChangeAspect="1"/>
          </p:cNvPicPr>
          <p:nvPr>
            <p:ph type="pic" sz="quarter" idx="11"/>
          </p:nvPr>
        </p:nvPicPr>
        <p:blipFill rotWithShape="1">
          <a:blip r:embed="rId3"/>
          <a:srcRect l="23907" r="7717"/>
          <a:stretch/>
        </p:blipFill>
        <p:spPr>
          <a:xfrm>
            <a:off x="0" y="0"/>
            <a:ext cx="4572000" cy="4457700"/>
          </a:xfrm>
          <a:solidFill>
            <a:schemeClr val="tx1"/>
          </a:solidFill>
        </p:spPr>
      </p:pic>
    </p:spTree>
    <p:extLst>
      <p:ext uri="{BB962C8B-B14F-4D97-AF65-F5344CB8AC3E}">
        <p14:creationId xmlns:p14="http://schemas.microsoft.com/office/powerpoint/2010/main" val="297331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854503-B960-DF49-AD61-82E48C7528F8}"/>
              </a:ext>
            </a:extLst>
          </p:cNvPr>
          <p:cNvSpPr>
            <a:spLocks noGrp="1"/>
          </p:cNvSpPr>
          <p:nvPr>
            <p:ph type="title"/>
          </p:nvPr>
        </p:nvSpPr>
        <p:spPr>
          <a:xfrm>
            <a:off x="5029201" y="592566"/>
            <a:ext cx="3657599" cy="3102388"/>
          </a:xfrm>
        </p:spPr>
        <p:txBody>
          <a:bodyPr/>
          <a:lstStyle/>
          <a:p>
            <a:pPr>
              <a:spcBef>
                <a:spcPts val="1200"/>
              </a:spcBef>
            </a:pPr>
            <a:r>
              <a:rPr lang="en-US" sz="2800"/>
              <a:t>Your HANDS know </a:t>
            </a:r>
            <a:br>
              <a:rPr lang="en-US" sz="2800"/>
            </a:br>
            <a:r>
              <a:rPr lang="en-US" sz="2800"/>
              <a:t>a lot more than YOU THINK they know!</a:t>
            </a:r>
            <a:br>
              <a:rPr lang="de-DE" sz="2800"/>
            </a:br>
            <a:br>
              <a:rPr lang="de-DE" sz="2800"/>
            </a:br>
            <a:r>
              <a:rPr lang="en-US" sz="2800"/>
              <a:t>Your HANDS know things that YOUR MIND doesn’t know that it knows!</a:t>
            </a:r>
            <a:endParaRPr lang="da-DK" sz="2800"/>
          </a:p>
        </p:txBody>
      </p:sp>
      <p:pic>
        <p:nvPicPr>
          <p:cNvPr id="6" name="Picture 5">
            <a:extLst>
              <a:ext uri="{FF2B5EF4-FFF2-40B4-BE49-F238E27FC236}">
                <a16:creationId xmlns:a16="http://schemas.microsoft.com/office/drawing/2014/main" id="{C4F06EBF-1125-CA48-A371-0CC1E5589B29}"/>
              </a:ext>
            </a:extLst>
          </p:cNvPr>
          <p:cNvPicPr>
            <a:picLocks noChangeAspect="1"/>
          </p:cNvPicPr>
          <p:nvPr/>
        </p:nvPicPr>
        <p:blipFill>
          <a:blip r:embed="rId3"/>
          <a:stretch>
            <a:fillRect/>
          </a:stretch>
        </p:blipFill>
        <p:spPr>
          <a:xfrm flipH="1">
            <a:off x="0" y="611124"/>
            <a:ext cx="4572000" cy="384657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92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BE626A-98B5-6E49-9E9D-BD220AAD4F2C}"/>
              </a:ext>
            </a:extLst>
          </p:cNvPr>
          <p:cNvSpPr/>
          <p:nvPr/>
        </p:nvSpPr>
        <p:spPr>
          <a:xfrm>
            <a:off x="-2" y="1"/>
            <a:ext cx="9144001" cy="4457698"/>
          </a:xfrm>
          <a:prstGeom prst="rect">
            <a:avLst/>
          </a:prstGeom>
          <a:solidFill>
            <a:srgbClr val="006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8C3E2"/>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9285D19C-5A76-014B-8077-C199CD1FC0DD}"/>
              </a:ext>
            </a:extLst>
          </p:cNvPr>
          <p:cNvPicPr>
            <a:picLocks noChangeAspect="1"/>
          </p:cNvPicPr>
          <p:nvPr/>
        </p:nvPicPr>
        <p:blipFill>
          <a:blip r:embed="rId3"/>
          <a:stretch>
            <a:fillRect/>
          </a:stretch>
        </p:blipFill>
        <p:spPr>
          <a:xfrm>
            <a:off x="835777" y="1599764"/>
            <a:ext cx="3129046" cy="2880709"/>
          </a:xfrm>
          <a:prstGeom prst="rect">
            <a:avLst/>
          </a:prstGeom>
        </p:spPr>
      </p:pic>
      <p:pic>
        <p:nvPicPr>
          <p:cNvPr id="12" name="Picture 11">
            <a:extLst>
              <a:ext uri="{FF2B5EF4-FFF2-40B4-BE49-F238E27FC236}">
                <a16:creationId xmlns:a16="http://schemas.microsoft.com/office/drawing/2014/main" id="{35F6B3E4-574A-8B43-8FE4-6A96F86CB0C1}"/>
              </a:ext>
            </a:extLst>
          </p:cNvPr>
          <p:cNvPicPr>
            <a:picLocks noChangeAspect="1"/>
          </p:cNvPicPr>
          <p:nvPr/>
        </p:nvPicPr>
        <p:blipFill>
          <a:blip r:embed="rId4"/>
          <a:stretch>
            <a:fillRect/>
          </a:stretch>
        </p:blipFill>
        <p:spPr>
          <a:xfrm>
            <a:off x="4910471" y="1382511"/>
            <a:ext cx="3666461" cy="3022779"/>
          </a:xfrm>
          <a:prstGeom prst="rect">
            <a:avLst/>
          </a:prstGeom>
        </p:spPr>
      </p:pic>
      <p:sp>
        <p:nvSpPr>
          <p:cNvPr id="2" name="Content Placeholder 1">
            <a:extLst>
              <a:ext uri="{FF2B5EF4-FFF2-40B4-BE49-F238E27FC236}">
                <a16:creationId xmlns:a16="http://schemas.microsoft.com/office/drawing/2014/main" id="{8C14F3BD-08EA-7247-A295-5309A7D72D22}"/>
              </a:ext>
            </a:extLst>
          </p:cNvPr>
          <p:cNvSpPr>
            <a:spLocks noGrp="1"/>
          </p:cNvSpPr>
          <p:nvPr>
            <p:ph idx="1"/>
          </p:nvPr>
        </p:nvSpPr>
        <p:spPr>
          <a:xfrm>
            <a:off x="457201" y="1439916"/>
            <a:ext cx="3886199" cy="2789183"/>
          </a:xfrm>
        </p:spPr>
        <p:txBody>
          <a:bodyPr/>
          <a:lstStyle/>
          <a:p>
            <a:pPr algn="ctr"/>
            <a:r>
              <a:rPr lang="en">
                <a:solidFill>
                  <a:srgbClr val="FFFFFF"/>
                </a:solidFill>
              </a:rPr>
              <a:t>Place the </a:t>
            </a:r>
            <a:r>
              <a:rPr lang="en-US">
                <a:solidFill>
                  <a:srgbClr val="FFFFFF"/>
                </a:solidFill>
              </a:rPr>
              <a:t>6</a:t>
            </a:r>
            <a:r>
              <a:rPr lang="en">
                <a:solidFill>
                  <a:srgbClr val="FFFFFF"/>
                </a:solidFill>
              </a:rPr>
              <a:t> bricks in front of you.</a:t>
            </a:r>
            <a:endParaRPr lang="da-DK">
              <a:solidFill>
                <a:srgbClr val="FFFFFF"/>
              </a:solidFill>
            </a:endParaRPr>
          </a:p>
        </p:txBody>
      </p:sp>
      <p:sp>
        <p:nvSpPr>
          <p:cNvPr id="4" name="Content Placeholder 3">
            <a:extLst>
              <a:ext uri="{FF2B5EF4-FFF2-40B4-BE49-F238E27FC236}">
                <a16:creationId xmlns:a16="http://schemas.microsoft.com/office/drawing/2014/main" id="{09BB246C-049A-8647-A81A-014E1BD84F09}"/>
              </a:ext>
            </a:extLst>
          </p:cNvPr>
          <p:cNvSpPr>
            <a:spLocks noGrp="1"/>
          </p:cNvSpPr>
          <p:nvPr>
            <p:ph idx="13"/>
          </p:nvPr>
        </p:nvSpPr>
        <p:spPr>
          <a:xfrm>
            <a:off x="4800602" y="1439916"/>
            <a:ext cx="3886199" cy="2789183"/>
          </a:xfrm>
        </p:spPr>
        <p:txBody>
          <a:bodyPr/>
          <a:lstStyle/>
          <a:p>
            <a:pPr algn="ctr"/>
            <a:r>
              <a:rPr lang="en">
                <a:solidFill>
                  <a:srgbClr val="FFFFFF"/>
                </a:solidFill>
              </a:rPr>
              <a:t>How </a:t>
            </a:r>
            <a:r>
              <a:rPr lang="en-US">
                <a:solidFill>
                  <a:srgbClr val="FFFFFF"/>
                </a:solidFill>
              </a:rPr>
              <a:t>quickly</a:t>
            </a:r>
            <a:r>
              <a:rPr lang="en">
                <a:solidFill>
                  <a:srgbClr val="FFFFFF"/>
                </a:solidFill>
              </a:rPr>
              <a:t> can you build a duck?</a:t>
            </a:r>
          </a:p>
        </p:txBody>
      </p:sp>
      <p:sp>
        <p:nvSpPr>
          <p:cNvPr id="5" name="Title 4">
            <a:extLst>
              <a:ext uri="{FF2B5EF4-FFF2-40B4-BE49-F238E27FC236}">
                <a16:creationId xmlns:a16="http://schemas.microsoft.com/office/drawing/2014/main" id="{27F9F652-9EE8-8247-A966-31180844DEAF}"/>
              </a:ext>
            </a:extLst>
          </p:cNvPr>
          <p:cNvSpPr>
            <a:spLocks noGrp="1"/>
          </p:cNvSpPr>
          <p:nvPr>
            <p:ph type="title"/>
          </p:nvPr>
        </p:nvSpPr>
        <p:spPr/>
        <p:txBody>
          <a:bodyPr/>
          <a:lstStyle/>
          <a:p>
            <a:r>
              <a:rPr lang="en-US">
                <a:solidFill>
                  <a:srgbClr val="FFFFFF"/>
                </a:solidFill>
              </a:rPr>
              <a:t>Let’s try…</a:t>
            </a:r>
            <a:endParaRPr lang="da-DK">
              <a:solidFill>
                <a:srgbClr val="FFFFFF"/>
              </a:solidFill>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55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107527-1529-EB44-A72B-430243346FC7}"/>
              </a:ext>
            </a:extLst>
          </p:cNvPr>
          <p:cNvSpPr/>
          <p:nvPr/>
        </p:nvSpPr>
        <p:spPr>
          <a:xfrm>
            <a:off x="-2" y="1"/>
            <a:ext cx="9144001" cy="4457698"/>
          </a:xfrm>
          <a:prstGeom prst="rect">
            <a:avLst/>
          </a:prstGeom>
          <a:solidFill>
            <a:srgbClr val="006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8C3E2"/>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479E89-339B-1447-AD9A-3CB434B7B98B}"/>
              </a:ext>
            </a:extLst>
          </p:cNvPr>
          <p:cNvSpPr>
            <a:spLocks noGrp="1"/>
          </p:cNvSpPr>
          <p:nvPr>
            <p:ph type="title"/>
          </p:nvPr>
        </p:nvSpPr>
        <p:spPr/>
        <p:txBody>
          <a:bodyPr/>
          <a:lstStyle/>
          <a:p>
            <a:r>
              <a:rPr lang="en-US">
                <a:solidFill>
                  <a:srgbClr val="FFFFFF"/>
                </a:solidFill>
              </a:rPr>
              <a:t>The Power of Imagination</a:t>
            </a:r>
            <a:endParaRPr lang="da-DK">
              <a:solidFill>
                <a:srgbClr val="FFFFFF"/>
              </a:solidFill>
            </a:endParaRPr>
          </a:p>
        </p:txBody>
      </p:sp>
      <p:pic>
        <p:nvPicPr>
          <p:cNvPr id="7" name="Picture 6">
            <a:extLst>
              <a:ext uri="{FF2B5EF4-FFF2-40B4-BE49-F238E27FC236}">
                <a16:creationId xmlns:a16="http://schemas.microsoft.com/office/drawing/2014/main" id="{D71BC28D-DF79-4E4B-9206-704BC2994334}"/>
              </a:ext>
            </a:extLst>
          </p:cNvPr>
          <p:cNvPicPr>
            <a:picLocks noChangeAspect="1"/>
          </p:cNvPicPr>
          <p:nvPr/>
        </p:nvPicPr>
        <p:blipFill>
          <a:blip r:embed="rId3"/>
          <a:stretch>
            <a:fillRect/>
          </a:stretch>
        </p:blipFill>
        <p:spPr>
          <a:xfrm>
            <a:off x="1520729" y="385747"/>
            <a:ext cx="6102542" cy="4071952"/>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51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E12A7-40D3-44A3-8E28-68CBC12F455A}"/>
              </a:ext>
            </a:extLst>
          </p:cNvPr>
          <p:cNvSpPr>
            <a:spLocks noGrp="1"/>
          </p:cNvSpPr>
          <p:nvPr>
            <p:ph type="title"/>
          </p:nvPr>
        </p:nvSpPr>
        <p:spPr>
          <a:xfrm>
            <a:off x="457199" y="301502"/>
            <a:ext cx="8229602" cy="387798"/>
          </a:xfrm>
        </p:spPr>
        <p:txBody>
          <a:bodyPr/>
          <a:lstStyle/>
          <a:p>
            <a:r>
              <a:rPr lang="en-US">
                <a:ea typeface="Verdana" panose="020B0604030504040204" pitchFamily="34" charset="0"/>
                <a:cs typeface="Arial" panose="020B0604020202020204" pitchFamily="34" charset="0"/>
              </a:rPr>
              <a:t>What happened?</a:t>
            </a:r>
            <a:endParaRPr lang="en-US"/>
          </a:p>
        </p:txBody>
      </p:sp>
      <p:pic>
        <p:nvPicPr>
          <p:cNvPr id="41" name="Picture 2" descr="D:\Photoes from the LE go! days\DSC_8467.JPG">
            <a:extLst>
              <a:ext uri="{FF2B5EF4-FFF2-40B4-BE49-F238E27FC236}">
                <a16:creationId xmlns:a16="http://schemas.microsoft.com/office/drawing/2014/main" id="{095F1236-84EA-436E-B417-A14CD04041D7}"/>
              </a:ext>
            </a:extLst>
          </p:cNvPr>
          <p:cNvPicPr>
            <a:picLocks noGrp="1" noChangeAspect="1" noChangeArrowheads="1"/>
          </p:cNvPicPr>
          <p:nvPr>
            <p:ph sz="half" idx="4294967295"/>
          </p:nvPr>
        </p:nvPicPr>
        <p:blipFill>
          <a:blip r:embed="rId3" cstate="print">
            <a:clrChange>
              <a:clrFrom>
                <a:srgbClr val="BDBDBB"/>
              </a:clrFrom>
              <a:clrTo>
                <a:srgbClr val="BDBDBB">
                  <a:alpha val="0"/>
                </a:srgbClr>
              </a:clrTo>
            </a:clrChange>
            <a:lum bright="20000" contrast="20000"/>
          </a:blip>
          <a:stretch>
            <a:fillRect/>
          </a:stretch>
        </p:blipFill>
        <p:spPr bwMode="auto">
          <a:xfrm>
            <a:off x="3044825" y="2043113"/>
            <a:ext cx="3054350" cy="2049462"/>
          </a:xfrm>
          <a:prstGeom prst="rect">
            <a:avLst/>
          </a:prstGeom>
          <a:noFill/>
          <a:ln w="9525">
            <a:noFill/>
            <a:miter lim="800000"/>
            <a:headEnd/>
            <a:tailEnd/>
          </a:ln>
        </p:spPr>
      </p:pic>
      <p:grpSp>
        <p:nvGrpSpPr>
          <p:cNvPr id="42" name="Group 41">
            <a:extLst>
              <a:ext uri="{FF2B5EF4-FFF2-40B4-BE49-F238E27FC236}">
                <a16:creationId xmlns:a16="http://schemas.microsoft.com/office/drawing/2014/main" id="{E3980C43-B89B-4433-A750-5446B632C436}"/>
              </a:ext>
            </a:extLst>
          </p:cNvPr>
          <p:cNvGrpSpPr/>
          <p:nvPr/>
        </p:nvGrpSpPr>
        <p:grpSpPr>
          <a:xfrm>
            <a:off x="1171772" y="1555430"/>
            <a:ext cx="6494501" cy="2654878"/>
            <a:chOff x="3670999" y="1253501"/>
            <a:chExt cx="2966133" cy="1993650"/>
          </a:xfrm>
        </p:grpSpPr>
        <p:sp>
          <p:nvSpPr>
            <p:cNvPr id="43" name="Rectangle 42">
              <a:extLst>
                <a:ext uri="{FF2B5EF4-FFF2-40B4-BE49-F238E27FC236}">
                  <a16:creationId xmlns:a16="http://schemas.microsoft.com/office/drawing/2014/main" id="{A159769F-8E8E-452B-B64D-D3F254CF8F22}"/>
                </a:ext>
              </a:extLst>
            </p:cNvPr>
            <p:cNvSpPr/>
            <p:nvPr/>
          </p:nvSpPr>
          <p:spPr>
            <a:xfrm>
              <a:off x="3922149" y="2368594"/>
              <a:ext cx="582815"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Visual perception</a:t>
              </a:r>
              <a:endParaRPr kumimoji="0" lang="da-DK"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D8BC4B40-DCE5-4940-B31A-4A00BA9200D3}"/>
                </a:ext>
              </a:extLst>
            </p:cNvPr>
            <p:cNvSpPr/>
            <p:nvPr/>
          </p:nvSpPr>
          <p:spPr>
            <a:xfrm>
              <a:off x="4014816" y="1558514"/>
              <a:ext cx="639716"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Long-term memory</a:t>
              </a:r>
            </a:p>
          </p:txBody>
        </p:sp>
        <p:sp>
          <p:nvSpPr>
            <p:cNvPr id="45" name="Rectangle 44">
              <a:extLst>
                <a:ext uri="{FF2B5EF4-FFF2-40B4-BE49-F238E27FC236}">
                  <a16:creationId xmlns:a16="http://schemas.microsoft.com/office/drawing/2014/main" id="{F549CF92-5F10-43F2-B078-5A31C3DD11D6}"/>
                </a:ext>
              </a:extLst>
            </p:cNvPr>
            <p:cNvSpPr/>
            <p:nvPr/>
          </p:nvSpPr>
          <p:spPr>
            <a:xfrm>
              <a:off x="3991115" y="1856314"/>
              <a:ext cx="526237"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Mental imagery</a:t>
              </a:r>
            </a:p>
          </p:txBody>
        </p:sp>
        <p:sp>
          <p:nvSpPr>
            <p:cNvPr id="46" name="Rectangle 45">
              <a:extLst>
                <a:ext uri="{FF2B5EF4-FFF2-40B4-BE49-F238E27FC236}">
                  <a16:creationId xmlns:a16="http://schemas.microsoft.com/office/drawing/2014/main" id="{49EE9E18-BB28-4A13-8F5A-3D29647932D8}"/>
                </a:ext>
              </a:extLst>
            </p:cNvPr>
            <p:cNvSpPr/>
            <p:nvPr/>
          </p:nvSpPr>
          <p:spPr>
            <a:xfrm>
              <a:off x="4218848" y="1707980"/>
              <a:ext cx="324174"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Attention</a:t>
              </a:r>
            </a:p>
          </p:txBody>
        </p:sp>
        <p:sp>
          <p:nvSpPr>
            <p:cNvPr id="47" name="Rectangle 46">
              <a:extLst>
                <a:ext uri="{FF2B5EF4-FFF2-40B4-BE49-F238E27FC236}">
                  <a16:creationId xmlns:a16="http://schemas.microsoft.com/office/drawing/2014/main" id="{D56757D0-DE9B-4603-8582-6D90C6F6AD9D}"/>
                </a:ext>
              </a:extLst>
            </p:cNvPr>
            <p:cNvSpPr/>
            <p:nvPr/>
          </p:nvSpPr>
          <p:spPr>
            <a:xfrm>
              <a:off x="4155818" y="2190060"/>
              <a:ext cx="327835"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Pretense</a:t>
              </a:r>
            </a:p>
          </p:txBody>
        </p:sp>
        <p:sp>
          <p:nvSpPr>
            <p:cNvPr id="48" name="Rectangle 47">
              <a:extLst>
                <a:ext uri="{FF2B5EF4-FFF2-40B4-BE49-F238E27FC236}">
                  <a16:creationId xmlns:a16="http://schemas.microsoft.com/office/drawing/2014/main" id="{3914CB96-CC84-44CA-AB0B-7FA9DF75E9E9}"/>
                </a:ext>
              </a:extLst>
            </p:cNvPr>
            <p:cNvSpPr/>
            <p:nvPr/>
          </p:nvSpPr>
          <p:spPr>
            <a:xfrm>
              <a:off x="4241612" y="1411221"/>
              <a:ext cx="498417"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Self-regulation</a:t>
              </a:r>
            </a:p>
          </p:txBody>
        </p:sp>
        <p:sp>
          <p:nvSpPr>
            <p:cNvPr id="49" name="Rectangle 48">
              <a:extLst>
                <a:ext uri="{FF2B5EF4-FFF2-40B4-BE49-F238E27FC236}">
                  <a16:creationId xmlns:a16="http://schemas.microsoft.com/office/drawing/2014/main" id="{6C091506-DE2C-4EB9-BA42-4CECE82BCEE0}"/>
                </a:ext>
              </a:extLst>
            </p:cNvPr>
            <p:cNvSpPr/>
            <p:nvPr/>
          </p:nvSpPr>
          <p:spPr>
            <a:xfrm>
              <a:off x="4218848" y="1256261"/>
              <a:ext cx="685107"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Emotional regulation</a:t>
              </a:r>
            </a:p>
          </p:txBody>
        </p:sp>
        <p:sp>
          <p:nvSpPr>
            <p:cNvPr id="50" name="Rectangle 49">
              <a:extLst>
                <a:ext uri="{FF2B5EF4-FFF2-40B4-BE49-F238E27FC236}">
                  <a16:creationId xmlns:a16="http://schemas.microsoft.com/office/drawing/2014/main" id="{D30C0CA6-ECAC-4180-8809-CAC5C68D67F1}"/>
                </a:ext>
              </a:extLst>
            </p:cNvPr>
            <p:cNvSpPr/>
            <p:nvPr/>
          </p:nvSpPr>
          <p:spPr>
            <a:xfrm>
              <a:off x="5577682" y="1253501"/>
              <a:ext cx="428339"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Self-efficacy</a:t>
              </a:r>
            </a:p>
          </p:txBody>
        </p:sp>
        <p:sp>
          <p:nvSpPr>
            <p:cNvPr id="51" name="Rectangle 50">
              <a:extLst>
                <a:ext uri="{FF2B5EF4-FFF2-40B4-BE49-F238E27FC236}">
                  <a16:creationId xmlns:a16="http://schemas.microsoft.com/office/drawing/2014/main" id="{E239EF3F-95B0-427D-ABE3-44A05E36388D}"/>
                </a:ext>
              </a:extLst>
            </p:cNvPr>
            <p:cNvSpPr/>
            <p:nvPr/>
          </p:nvSpPr>
          <p:spPr>
            <a:xfrm>
              <a:off x="5689356" y="1411221"/>
              <a:ext cx="486176"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Visual search </a:t>
              </a:r>
            </a:p>
          </p:txBody>
        </p:sp>
        <p:sp>
          <p:nvSpPr>
            <p:cNvPr id="52" name="Rectangle 51">
              <a:extLst>
                <a:ext uri="{FF2B5EF4-FFF2-40B4-BE49-F238E27FC236}">
                  <a16:creationId xmlns:a16="http://schemas.microsoft.com/office/drawing/2014/main" id="{ECE04664-0789-4BB2-8675-CC99B611CDAA}"/>
                </a:ext>
              </a:extLst>
            </p:cNvPr>
            <p:cNvSpPr/>
            <p:nvPr/>
          </p:nvSpPr>
          <p:spPr>
            <a:xfrm>
              <a:off x="5780901" y="1561481"/>
              <a:ext cx="833726"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Symbolic representations</a:t>
              </a:r>
            </a:p>
          </p:txBody>
        </p:sp>
        <p:sp>
          <p:nvSpPr>
            <p:cNvPr id="53" name="Rectangle 52">
              <a:extLst>
                <a:ext uri="{FF2B5EF4-FFF2-40B4-BE49-F238E27FC236}">
                  <a16:creationId xmlns:a16="http://schemas.microsoft.com/office/drawing/2014/main" id="{8B09C69F-65E7-4C59-B346-D871674D6643}"/>
                </a:ext>
              </a:extLst>
            </p:cNvPr>
            <p:cNvSpPr/>
            <p:nvPr/>
          </p:nvSpPr>
          <p:spPr>
            <a:xfrm>
              <a:off x="5906738" y="1853959"/>
              <a:ext cx="661679"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Spatial visualization</a:t>
              </a:r>
            </a:p>
          </p:txBody>
        </p:sp>
        <p:sp>
          <p:nvSpPr>
            <p:cNvPr id="54" name="Rectangle 53">
              <a:extLst>
                <a:ext uri="{FF2B5EF4-FFF2-40B4-BE49-F238E27FC236}">
                  <a16:creationId xmlns:a16="http://schemas.microsoft.com/office/drawing/2014/main" id="{FFDDC604-297A-421E-B23A-A8BA147E7A76}"/>
                </a:ext>
              </a:extLst>
            </p:cNvPr>
            <p:cNvSpPr/>
            <p:nvPr/>
          </p:nvSpPr>
          <p:spPr>
            <a:xfrm>
              <a:off x="4077046" y="3069482"/>
              <a:ext cx="565772"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Self-assessment</a:t>
              </a:r>
            </a:p>
          </p:txBody>
        </p:sp>
        <p:sp>
          <p:nvSpPr>
            <p:cNvPr id="55" name="Rectangle 54">
              <a:extLst>
                <a:ext uri="{FF2B5EF4-FFF2-40B4-BE49-F238E27FC236}">
                  <a16:creationId xmlns:a16="http://schemas.microsoft.com/office/drawing/2014/main" id="{6AB8984E-347C-471E-9BFD-D8C51E37CDC9}"/>
                </a:ext>
              </a:extLst>
            </p:cNvPr>
            <p:cNvSpPr/>
            <p:nvPr/>
          </p:nvSpPr>
          <p:spPr>
            <a:xfrm>
              <a:off x="3938674" y="2911638"/>
              <a:ext cx="623609"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Perspective-taking</a:t>
              </a:r>
            </a:p>
          </p:txBody>
        </p:sp>
        <p:sp>
          <p:nvSpPr>
            <p:cNvPr id="56" name="Rectangle 55">
              <a:extLst>
                <a:ext uri="{FF2B5EF4-FFF2-40B4-BE49-F238E27FC236}">
                  <a16:creationId xmlns:a16="http://schemas.microsoft.com/office/drawing/2014/main" id="{954792E6-0B62-42FC-A4A0-FF71BC010F03}"/>
                </a:ext>
              </a:extLst>
            </p:cNvPr>
            <p:cNvSpPr/>
            <p:nvPr/>
          </p:nvSpPr>
          <p:spPr>
            <a:xfrm>
              <a:off x="3670999" y="2738360"/>
              <a:ext cx="895956"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Adaptive social functioning </a:t>
              </a:r>
            </a:p>
          </p:txBody>
        </p:sp>
        <p:sp>
          <p:nvSpPr>
            <p:cNvPr id="57" name="Rectangle 56">
              <a:extLst>
                <a:ext uri="{FF2B5EF4-FFF2-40B4-BE49-F238E27FC236}">
                  <a16:creationId xmlns:a16="http://schemas.microsoft.com/office/drawing/2014/main" id="{9505C667-5155-4993-B50A-C08E0009D82D}"/>
                </a:ext>
              </a:extLst>
            </p:cNvPr>
            <p:cNvSpPr/>
            <p:nvPr/>
          </p:nvSpPr>
          <p:spPr>
            <a:xfrm>
              <a:off x="4163597" y="2556106"/>
              <a:ext cx="312460"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Imitation</a:t>
              </a:r>
            </a:p>
          </p:txBody>
        </p:sp>
        <p:sp>
          <p:nvSpPr>
            <p:cNvPr id="58" name="Rectangle 57">
              <a:extLst>
                <a:ext uri="{FF2B5EF4-FFF2-40B4-BE49-F238E27FC236}">
                  <a16:creationId xmlns:a16="http://schemas.microsoft.com/office/drawing/2014/main" id="{95B48DB0-635B-4133-A15A-9BC39B0EE4C0}"/>
                </a:ext>
              </a:extLst>
            </p:cNvPr>
            <p:cNvSpPr/>
            <p:nvPr/>
          </p:nvSpPr>
          <p:spPr>
            <a:xfrm>
              <a:off x="5938847" y="2038236"/>
              <a:ext cx="698285"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Sensory-motor skills </a:t>
              </a:r>
            </a:p>
          </p:txBody>
        </p:sp>
        <p:sp>
          <p:nvSpPr>
            <p:cNvPr id="59" name="Rectangle 58">
              <a:extLst>
                <a:ext uri="{FF2B5EF4-FFF2-40B4-BE49-F238E27FC236}">
                  <a16:creationId xmlns:a16="http://schemas.microsoft.com/office/drawing/2014/main" id="{157AAD74-7B64-4C68-B124-C48E37C0E6A2}"/>
                </a:ext>
              </a:extLst>
            </p:cNvPr>
            <p:cNvSpPr/>
            <p:nvPr/>
          </p:nvSpPr>
          <p:spPr>
            <a:xfrm>
              <a:off x="5868535" y="3065090"/>
              <a:ext cx="622877"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Cognitive flexibility</a:t>
              </a:r>
            </a:p>
          </p:txBody>
        </p:sp>
        <p:sp>
          <p:nvSpPr>
            <p:cNvPr id="60" name="Rectangle 59">
              <a:extLst>
                <a:ext uri="{FF2B5EF4-FFF2-40B4-BE49-F238E27FC236}">
                  <a16:creationId xmlns:a16="http://schemas.microsoft.com/office/drawing/2014/main" id="{D69931BD-40D4-4531-B11E-0AD7EC2B664D}"/>
                </a:ext>
              </a:extLst>
            </p:cNvPr>
            <p:cNvSpPr/>
            <p:nvPr/>
          </p:nvSpPr>
          <p:spPr>
            <a:xfrm>
              <a:off x="5862791" y="1703955"/>
              <a:ext cx="748069"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Kinesthetic awareness</a:t>
              </a:r>
            </a:p>
          </p:txBody>
        </p:sp>
        <p:sp>
          <p:nvSpPr>
            <p:cNvPr id="61" name="Rectangle 60">
              <a:extLst>
                <a:ext uri="{FF2B5EF4-FFF2-40B4-BE49-F238E27FC236}">
                  <a16:creationId xmlns:a16="http://schemas.microsoft.com/office/drawing/2014/main" id="{F9A9EF11-9E7E-428A-9401-2C23386D0016}"/>
                </a:ext>
              </a:extLst>
            </p:cNvPr>
            <p:cNvSpPr/>
            <p:nvPr/>
          </p:nvSpPr>
          <p:spPr>
            <a:xfrm>
              <a:off x="5916940" y="2916029"/>
              <a:ext cx="652161"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Short-term memory</a:t>
              </a:r>
            </a:p>
          </p:txBody>
        </p:sp>
        <p:sp>
          <p:nvSpPr>
            <p:cNvPr id="62" name="Rectangle 61">
              <a:extLst>
                <a:ext uri="{FF2B5EF4-FFF2-40B4-BE49-F238E27FC236}">
                  <a16:creationId xmlns:a16="http://schemas.microsoft.com/office/drawing/2014/main" id="{839F5BC8-6F85-4F48-80A2-4377B80D21E5}"/>
                </a:ext>
              </a:extLst>
            </p:cNvPr>
            <p:cNvSpPr/>
            <p:nvPr/>
          </p:nvSpPr>
          <p:spPr>
            <a:xfrm>
              <a:off x="5977662" y="2191731"/>
              <a:ext cx="510864"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Mental rotation</a:t>
              </a:r>
            </a:p>
          </p:txBody>
        </p:sp>
        <p:sp>
          <p:nvSpPr>
            <p:cNvPr id="63" name="Rectangle 62">
              <a:extLst>
                <a:ext uri="{FF2B5EF4-FFF2-40B4-BE49-F238E27FC236}">
                  <a16:creationId xmlns:a16="http://schemas.microsoft.com/office/drawing/2014/main" id="{C458E2AC-6529-4B80-9465-FA12C7CFDB9D}"/>
                </a:ext>
              </a:extLst>
            </p:cNvPr>
            <p:cNvSpPr/>
            <p:nvPr/>
          </p:nvSpPr>
          <p:spPr>
            <a:xfrm>
              <a:off x="5954238" y="2740663"/>
              <a:ext cx="573825"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Fine motor skills </a:t>
              </a:r>
            </a:p>
          </p:txBody>
        </p:sp>
        <p:sp>
          <p:nvSpPr>
            <p:cNvPr id="64" name="Rectangle 63">
              <a:extLst>
                <a:ext uri="{FF2B5EF4-FFF2-40B4-BE49-F238E27FC236}">
                  <a16:creationId xmlns:a16="http://schemas.microsoft.com/office/drawing/2014/main" id="{15D04B92-D84A-4450-A9B5-E2271F2F84A3}"/>
                </a:ext>
              </a:extLst>
            </p:cNvPr>
            <p:cNvSpPr/>
            <p:nvPr/>
          </p:nvSpPr>
          <p:spPr>
            <a:xfrm>
              <a:off x="5986964" y="2373852"/>
              <a:ext cx="576227"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Working memory</a:t>
              </a:r>
            </a:p>
          </p:txBody>
        </p:sp>
        <p:sp>
          <p:nvSpPr>
            <p:cNvPr id="65" name="Rectangle 64">
              <a:extLst>
                <a:ext uri="{FF2B5EF4-FFF2-40B4-BE49-F238E27FC236}">
                  <a16:creationId xmlns:a16="http://schemas.microsoft.com/office/drawing/2014/main" id="{1D0AC3C5-AF17-4AC8-8E90-BCA19AED045E}"/>
                </a:ext>
              </a:extLst>
            </p:cNvPr>
            <p:cNvSpPr/>
            <p:nvPr/>
          </p:nvSpPr>
          <p:spPr>
            <a:xfrm>
              <a:off x="5981857" y="2557201"/>
              <a:ext cx="513792"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Spatial abilities</a:t>
              </a:r>
            </a:p>
          </p:txBody>
        </p:sp>
        <p:sp>
          <p:nvSpPr>
            <p:cNvPr id="66" name="Rectangle 65">
              <a:extLst>
                <a:ext uri="{FF2B5EF4-FFF2-40B4-BE49-F238E27FC236}">
                  <a16:creationId xmlns:a16="http://schemas.microsoft.com/office/drawing/2014/main" id="{97DE0CF8-D081-40DB-9FD5-A7B8ADDCE21D}"/>
                </a:ext>
              </a:extLst>
            </p:cNvPr>
            <p:cNvSpPr/>
            <p:nvPr/>
          </p:nvSpPr>
          <p:spPr>
            <a:xfrm>
              <a:off x="4092575" y="2037473"/>
              <a:ext cx="409099" cy="177669"/>
            </a:xfrm>
            <a:prstGeom prst="rect">
              <a:avLst/>
            </a:prstGeom>
          </p:spPr>
          <p:txBody>
            <a:bodyPr wrap="none" lIns="51428" tIns="25714" rIns="51428" bIns="2571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Imagination</a:t>
              </a:r>
              <a:endParaRPr kumimoji="0" lang="da-DK" sz="12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endParaRPr>
            </a:p>
          </p:txBody>
        </p:sp>
      </p:grpSp>
      <p:sp>
        <p:nvSpPr>
          <p:cNvPr id="67" name="TextBox 66">
            <a:extLst>
              <a:ext uri="{FF2B5EF4-FFF2-40B4-BE49-F238E27FC236}">
                <a16:creationId xmlns:a16="http://schemas.microsoft.com/office/drawing/2014/main" id="{9B26AD96-C7C6-4D64-A288-AEAB06AFAB33}"/>
              </a:ext>
            </a:extLst>
          </p:cNvPr>
          <p:cNvSpPr txBox="1"/>
          <p:nvPr/>
        </p:nvSpPr>
        <p:spPr>
          <a:xfrm flipH="1">
            <a:off x="3877602" y="1938039"/>
            <a:ext cx="1388796" cy="614856"/>
          </a:xfrm>
          <a:custGeom>
            <a:avLst/>
            <a:gdLst>
              <a:gd name="connsiteX0" fmla="*/ 0 w 2867569"/>
              <a:gd name="connsiteY0" fmla="*/ 0 h 584079"/>
              <a:gd name="connsiteX1" fmla="*/ 2867569 w 2867569"/>
              <a:gd name="connsiteY1" fmla="*/ 0 h 584079"/>
              <a:gd name="connsiteX2" fmla="*/ 2867569 w 2867569"/>
              <a:gd name="connsiteY2" fmla="*/ 584079 h 584079"/>
              <a:gd name="connsiteX3" fmla="*/ 0 w 2867569"/>
              <a:gd name="connsiteY3" fmla="*/ 584079 h 584079"/>
              <a:gd name="connsiteX4" fmla="*/ 0 w 2867569"/>
              <a:gd name="connsiteY4" fmla="*/ 0 h 584079"/>
              <a:gd name="connsiteX0" fmla="*/ 0 w 2867569"/>
              <a:gd name="connsiteY0" fmla="*/ 0 h 584079"/>
              <a:gd name="connsiteX1" fmla="*/ 2867569 w 2867569"/>
              <a:gd name="connsiteY1" fmla="*/ 0 h 584079"/>
              <a:gd name="connsiteX2" fmla="*/ 2867569 w 2867569"/>
              <a:gd name="connsiteY2" fmla="*/ 584079 h 584079"/>
              <a:gd name="connsiteX3" fmla="*/ 0 w 2867569"/>
              <a:gd name="connsiteY3" fmla="*/ 584079 h 584079"/>
              <a:gd name="connsiteX4" fmla="*/ 0 w 2867569"/>
              <a:gd name="connsiteY4" fmla="*/ 0 h 584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569" h="584079">
                <a:moveTo>
                  <a:pt x="0" y="0"/>
                </a:moveTo>
                <a:lnTo>
                  <a:pt x="2867569" y="0"/>
                </a:lnTo>
                <a:lnTo>
                  <a:pt x="2867569" y="584079"/>
                </a:lnTo>
                <a:lnTo>
                  <a:pt x="0" y="584079"/>
                </a:lnTo>
                <a:lnTo>
                  <a:pt x="0" y="0"/>
                </a:lnTo>
                <a:close/>
              </a:path>
            </a:pathLst>
          </a:custGeom>
          <a:noFill/>
          <a:ln w="19050">
            <a:noFill/>
          </a:ln>
        </p:spPr>
        <p:txBody>
          <a:bodyPr wrap="square" lIns="50625" tIns="26325" rIns="50625" bIns="26325" rtlCol="0">
            <a:spAutoFit/>
          </a:bodyPr>
          <a:lstStyle/>
          <a:p>
            <a:pPr marL="0" marR="0" lvl="0" indent="0" algn="ctr" defTabSz="914400" rtl="0" eaLnBrk="1" fontAlgn="auto" latinLnBrk="0" hangingPunct="1">
              <a:lnSpc>
                <a:spcPct val="100000"/>
              </a:lnSpc>
              <a:spcBef>
                <a:spcPts val="338"/>
              </a:spcBef>
              <a:spcAft>
                <a:spcPts val="0"/>
              </a:spcAft>
              <a:buClrTx/>
              <a:buSzTx/>
              <a:buFontTx/>
              <a:buNone/>
              <a:tabLst/>
              <a:defRPr/>
            </a:pPr>
            <a:r>
              <a:rPr kumimoji="0" lang="en-US" sz="2000" b="1" i="0" u="none" strike="noStrike" kern="1200" cap="none" spc="0" normalizeH="0" baseline="0" noProof="0">
                <a:ln>
                  <a:noFill/>
                </a:ln>
                <a:solidFill>
                  <a:srgbClr val="E3000B"/>
                </a:solidFill>
                <a:effectLst/>
                <a:uLnTx/>
                <a:uFillTx/>
                <a:latin typeface="Arial" panose="020B0604020202020204"/>
                <a:ea typeface="Verdana" panose="020B0604030504040204" pitchFamily="34" charset="0"/>
                <a:cs typeface="Arial" panose="020B0604020202020204" pitchFamily="34" charset="0"/>
              </a:rPr>
              <a:t>6</a:t>
            </a:r>
          </a:p>
          <a:p>
            <a:pPr marL="0" marR="0" lvl="0" indent="0" algn="ctr" defTabSz="914400" rtl="0" eaLnBrk="1" fontAlgn="auto" latinLnBrk="0" hangingPunct="1">
              <a:lnSpc>
                <a:spcPct val="100000"/>
              </a:lnSpc>
              <a:spcBef>
                <a:spcPts val="338"/>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LEGO</a:t>
            </a:r>
            <a:r>
              <a:rPr kumimoji="0" lang="en-US" sz="1400" b="0" i="0" u="none" strike="noStrike" kern="1200" cap="none" spc="0" normalizeH="0" baseline="3000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a:t>
            </a:r>
            <a:r>
              <a:rPr kumimoji="0" lang="en-US" sz="14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 bricks</a:t>
            </a:r>
          </a:p>
        </p:txBody>
      </p:sp>
      <p:sp>
        <p:nvSpPr>
          <p:cNvPr id="68" name="TextBox 67">
            <a:extLst>
              <a:ext uri="{FF2B5EF4-FFF2-40B4-BE49-F238E27FC236}">
                <a16:creationId xmlns:a16="http://schemas.microsoft.com/office/drawing/2014/main" id="{D7B3BE3E-EBDC-4B5B-B495-779418D91265}"/>
              </a:ext>
            </a:extLst>
          </p:cNvPr>
          <p:cNvSpPr txBox="1"/>
          <p:nvPr/>
        </p:nvSpPr>
        <p:spPr>
          <a:xfrm flipH="1">
            <a:off x="3750887" y="3607468"/>
            <a:ext cx="1642227" cy="614856"/>
          </a:xfrm>
          <a:prstGeom prst="rect">
            <a:avLst/>
          </a:prstGeom>
          <a:noFill/>
        </p:spPr>
        <p:txBody>
          <a:bodyPr wrap="square" lIns="50625" tIns="26325" rIns="50625" bIns="26325" rtlCol="0">
            <a:spAutoFit/>
          </a:bodyPr>
          <a:lstStyle/>
          <a:p>
            <a:pPr marL="0" marR="0" lvl="0" indent="0" algn="ctr" defTabSz="914400" rtl="0" eaLnBrk="1" fontAlgn="auto" latinLnBrk="0" hangingPunct="1">
              <a:lnSpc>
                <a:spcPct val="100000"/>
              </a:lnSpc>
              <a:spcBef>
                <a:spcPts val="338"/>
              </a:spcBef>
              <a:spcAft>
                <a:spcPts val="0"/>
              </a:spcAft>
              <a:buClrTx/>
              <a:buSzTx/>
              <a:buFontTx/>
              <a:buNone/>
              <a:tabLst/>
              <a:defRPr/>
            </a:pPr>
            <a:r>
              <a:rPr kumimoji="0" lang="en-US" sz="2000" b="1" i="0" u="none" strike="noStrike" kern="1200" cap="none" spc="0" normalizeH="0" baseline="0" noProof="0">
                <a:ln>
                  <a:noFill/>
                </a:ln>
                <a:solidFill>
                  <a:srgbClr val="E3000B"/>
                </a:solidFill>
                <a:effectLst/>
                <a:uLnTx/>
                <a:uFillTx/>
                <a:latin typeface="Arial" panose="020B0604020202020204"/>
                <a:ea typeface="Verdana" panose="020B0604030504040204" pitchFamily="34" charset="0"/>
                <a:cs typeface="Arial" panose="020B0604020202020204" pitchFamily="34" charset="0"/>
              </a:rPr>
              <a:t>24</a:t>
            </a:r>
          </a:p>
          <a:p>
            <a:pPr marL="0" marR="0" lvl="0" indent="0" algn="ctr" defTabSz="914400" rtl="0" eaLnBrk="1" fontAlgn="auto" latinLnBrk="0" hangingPunct="1">
              <a:lnSpc>
                <a:spcPct val="100000"/>
              </a:lnSpc>
              <a:spcBef>
                <a:spcPts val="338"/>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Verdana" panose="020B0604030504040204" pitchFamily="34" charset="0"/>
                <a:cs typeface="Arial" panose="020B0604020202020204" pitchFamily="34" charset="0"/>
              </a:rPr>
              <a:t>Skills are used</a:t>
            </a:r>
          </a:p>
        </p:txBody>
      </p:sp>
      <p:sp>
        <p:nvSpPr>
          <p:cNvPr id="69" name="Oval 68">
            <a:extLst>
              <a:ext uri="{FF2B5EF4-FFF2-40B4-BE49-F238E27FC236}">
                <a16:creationId xmlns:a16="http://schemas.microsoft.com/office/drawing/2014/main" id="{B910CD84-A2C5-4D93-9999-656776AD4D33}"/>
              </a:ext>
            </a:extLst>
          </p:cNvPr>
          <p:cNvSpPr/>
          <p:nvPr/>
        </p:nvSpPr>
        <p:spPr>
          <a:xfrm>
            <a:off x="3136881" y="1724783"/>
            <a:ext cx="2870239" cy="2815267"/>
          </a:xfrm>
          <a:prstGeom prst="ellipse">
            <a:avLst/>
          </a:prstGeom>
          <a:noFill/>
          <a:ln w="31750">
            <a:solidFill>
              <a:srgbClr val="E3000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Oval 69">
            <a:extLst>
              <a:ext uri="{FF2B5EF4-FFF2-40B4-BE49-F238E27FC236}">
                <a16:creationId xmlns:a16="http://schemas.microsoft.com/office/drawing/2014/main" id="{4674A033-0BE5-45C9-8909-03A9EEB9FA24}"/>
              </a:ext>
            </a:extLst>
          </p:cNvPr>
          <p:cNvSpPr/>
          <p:nvPr/>
        </p:nvSpPr>
        <p:spPr>
          <a:xfrm>
            <a:off x="3050854" y="3095476"/>
            <a:ext cx="180000" cy="180000"/>
          </a:xfrm>
          <a:prstGeom prst="ellipse">
            <a:avLst/>
          </a:prstGeom>
          <a:solidFill>
            <a:srgbClr val="E3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5CE6FFC6-9D31-4665-B8AB-BDCA7520AE1B}"/>
              </a:ext>
            </a:extLst>
          </p:cNvPr>
          <p:cNvGrpSpPr/>
          <p:nvPr/>
        </p:nvGrpSpPr>
        <p:grpSpPr>
          <a:xfrm>
            <a:off x="4518000" y="1615086"/>
            <a:ext cx="108000" cy="215668"/>
            <a:chOff x="4518000" y="1615086"/>
            <a:chExt cx="108000" cy="215668"/>
          </a:xfrm>
        </p:grpSpPr>
        <p:cxnSp>
          <p:nvCxnSpPr>
            <p:cNvPr id="71" name="Straight Connector 70">
              <a:extLst>
                <a:ext uri="{FF2B5EF4-FFF2-40B4-BE49-F238E27FC236}">
                  <a16:creationId xmlns:a16="http://schemas.microsoft.com/office/drawing/2014/main" id="{178BFB50-C3B1-4A5D-9774-6C1F90D1E73E}"/>
                </a:ext>
              </a:extLst>
            </p:cNvPr>
            <p:cNvCxnSpPr>
              <a:cxnSpLocks/>
            </p:cNvCxnSpPr>
            <p:nvPr/>
          </p:nvCxnSpPr>
          <p:spPr>
            <a:xfrm flipH="1" flipV="1">
              <a:off x="4518000" y="1615086"/>
              <a:ext cx="108000" cy="108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B2BC0DD-3B04-4EAF-9276-A41CEB7AC203}"/>
                </a:ext>
              </a:extLst>
            </p:cNvPr>
            <p:cNvCxnSpPr>
              <a:cxnSpLocks/>
            </p:cNvCxnSpPr>
            <p:nvPr/>
          </p:nvCxnSpPr>
          <p:spPr>
            <a:xfrm flipH="1">
              <a:off x="4518000" y="1722754"/>
              <a:ext cx="108000" cy="108000"/>
            </a:xfrm>
            <a:prstGeom prst="line">
              <a:avLst/>
            </a:prstGeom>
            <a:ln w="31750"/>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6961AE92-1D58-4EC1-84DE-413BAE555158}"/>
              </a:ext>
            </a:extLst>
          </p:cNvPr>
          <p:cNvCxnSpPr>
            <a:cxnSpLocks/>
          </p:cNvCxnSpPr>
          <p:nvPr/>
        </p:nvCxnSpPr>
        <p:spPr>
          <a:xfrm flipV="1">
            <a:off x="5852999" y="3724245"/>
            <a:ext cx="144000" cy="36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040CC3-8921-4EFF-A402-AE667C4F43F3}"/>
              </a:ext>
            </a:extLst>
          </p:cNvPr>
          <p:cNvCxnSpPr>
            <a:cxnSpLocks/>
          </p:cNvCxnSpPr>
          <p:nvPr/>
        </p:nvCxnSpPr>
        <p:spPr>
          <a:xfrm flipH="1" flipV="1">
            <a:off x="5803383" y="3629814"/>
            <a:ext cx="56156" cy="1440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2D6841E-3937-4D43-83B0-B2E8F9DE8464}"/>
              </a:ext>
            </a:extLst>
          </p:cNvPr>
          <p:cNvSpPr txBox="1"/>
          <p:nvPr/>
        </p:nvSpPr>
        <p:spPr>
          <a:xfrm>
            <a:off x="2303346" y="4754433"/>
            <a:ext cx="4300870" cy="923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panose="020B0604020202020204"/>
                <a:ea typeface="+mn-ea"/>
                <a:cs typeface="+mn-cs"/>
              </a:rPr>
              <a:t>Model developed by the LEGO Foundation</a:t>
            </a:r>
          </a:p>
        </p:txBody>
      </p:sp>
      <p:sp>
        <p:nvSpPr>
          <p:cNvPr id="8" name="Freeform 5">
            <a:extLst>
              <a:ext uri="{FF2B5EF4-FFF2-40B4-BE49-F238E27FC236}">
                <a16:creationId xmlns:a16="http://schemas.microsoft.com/office/drawing/2014/main" id="{68DB5DA1-ABBB-48AE-991D-8908EEB9F914}"/>
              </a:ext>
            </a:extLst>
          </p:cNvPr>
          <p:cNvSpPr>
            <a:spLocks noEditPoints="1"/>
          </p:cNvSpPr>
          <p:nvPr/>
        </p:nvSpPr>
        <p:spPr bwMode="auto">
          <a:xfrm>
            <a:off x="4239968" y="826304"/>
            <a:ext cx="664065" cy="719071"/>
          </a:xfrm>
          <a:custGeom>
            <a:avLst/>
            <a:gdLst>
              <a:gd name="T0" fmla="*/ 4452 w 5162"/>
              <a:gd name="T1" fmla="*/ 1208 h 5600"/>
              <a:gd name="T2" fmla="*/ 2581 w 5162"/>
              <a:gd name="T3" fmla="*/ 175 h 5600"/>
              <a:gd name="T4" fmla="*/ 710 w 5162"/>
              <a:gd name="T5" fmla="*/ 1208 h 5600"/>
              <a:gd name="T6" fmla="*/ 209 w 5162"/>
              <a:gd name="T7" fmla="*/ 3298 h 5600"/>
              <a:gd name="T8" fmla="*/ 1316 w 5162"/>
              <a:gd name="T9" fmla="*/ 5265 h 5600"/>
              <a:gd name="T10" fmla="*/ 3143 w 5162"/>
              <a:gd name="T11" fmla="*/ 5600 h 5600"/>
              <a:gd name="T12" fmla="*/ 5071 w 5162"/>
              <a:gd name="T13" fmla="*/ 3817 h 5600"/>
              <a:gd name="T14" fmla="*/ 3523 w 5162"/>
              <a:gd name="T15" fmla="*/ 446 h 5600"/>
              <a:gd name="T16" fmla="*/ 3717 w 5162"/>
              <a:gd name="T17" fmla="*/ 709 h 5600"/>
              <a:gd name="T18" fmla="*/ 3853 w 5162"/>
              <a:gd name="T19" fmla="*/ 1627 h 5600"/>
              <a:gd name="T20" fmla="*/ 3016 w 5162"/>
              <a:gd name="T21" fmla="*/ 175 h 5600"/>
              <a:gd name="T22" fmla="*/ 1529 w 5162"/>
              <a:gd name="T23" fmla="*/ 772 h 5600"/>
              <a:gd name="T24" fmla="*/ 2146 w 5162"/>
              <a:gd name="T25" fmla="*/ 175 h 5600"/>
              <a:gd name="T26" fmla="*/ 1309 w 5162"/>
              <a:gd name="T27" fmla="*/ 1627 h 5600"/>
              <a:gd name="T28" fmla="*/ 2019 w 5162"/>
              <a:gd name="T29" fmla="*/ 5425 h 5600"/>
              <a:gd name="T30" fmla="*/ 1270 w 5162"/>
              <a:gd name="T31" fmla="*/ 4776 h 5600"/>
              <a:gd name="T32" fmla="*/ 825 w 5162"/>
              <a:gd name="T33" fmla="*/ 4859 h 5600"/>
              <a:gd name="T34" fmla="*/ 699 w 5162"/>
              <a:gd name="T35" fmla="*/ 3970 h 5600"/>
              <a:gd name="T36" fmla="*/ 890 w 5162"/>
              <a:gd name="T37" fmla="*/ 3533 h 5600"/>
              <a:gd name="T38" fmla="*/ 1904 w 5162"/>
              <a:gd name="T39" fmla="*/ 4207 h 5600"/>
              <a:gd name="T40" fmla="*/ 1298 w 5162"/>
              <a:gd name="T41" fmla="*/ 3466 h 5600"/>
              <a:gd name="T42" fmla="*/ 1914 w 5162"/>
              <a:gd name="T43" fmla="*/ 2712 h 5600"/>
              <a:gd name="T44" fmla="*/ 378 w 5162"/>
              <a:gd name="T45" fmla="*/ 3211 h 5600"/>
              <a:gd name="T46" fmla="*/ 790 w 5162"/>
              <a:gd name="T47" fmla="*/ 2574 h 5600"/>
              <a:gd name="T48" fmla="*/ 460 w 5162"/>
              <a:gd name="T49" fmla="*/ 2187 h 5600"/>
              <a:gd name="T50" fmla="*/ 1311 w 5162"/>
              <a:gd name="T51" fmla="*/ 2127 h 5600"/>
              <a:gd name="T52" fmla="*/ 1456 w 5162"/>
              <a:gd name="T53" fmla="*/ 1762 h 5600"/>
              <a:gd name="T54" fmla="*/ 2494 w 5162"/>
              <a:gd name="T55" fmla="*/ 1273 h 5600"/>
              <a:gd name="T56" fmla="*/ 1915 w 5162"/>
              <a:gd name="T57" fmla="*/ 2180 h 5600"/>
              <a:gd name="T58" fmla="*/ 2494 w 5162"/>
              <a:gd name="T59" fmla="*/ 3399 h 5600"/>
              <a:gd name="T60" fmla="*/ 2278 w 5162"/>
              <a:gd name="T61" fmla="*/ 3624 h 5600"/>
              <a:gd name="T62" fmla="*/ 1888 w 5162"/>
              <a:gd name="T63" fmla="*/ 4630 h 5600"/>
              <a:gd name="T64" fmla="*/ 2204 w 5162"/>
              <a:gd name="T65" fmla="*/ 4914 h 5600"/>
              <a:gd name="T66" fmla="*/ 4897 w 5162"/>
              <a:gd name="T67" fmla="*/ 3793 h 5600"/>
              <a:gd name="T68" fmla="*/ 4347 w 5162"/>
              <a:gd name="T69" fmla="*/ 4101 h 5600"/>
              <a:gd name="T70" fmla="*/ 3980 w 5162"/>
              <a:gd name="T71" fmla="*/ 4863 h 5600"/>
              <a:gd name="T72" fmla="*/ 3723 w 5162"/>
              <a:gd name="T73" fmla="*/ 5131 h 5600"/>
              <a:gd name="T74" fmla="*/ 2669 w 5162"/>
              <a:gd name="T75" fmla="*/ 4808 h 5600"/>
              <a:gd name="T76" fmla="*/ 3397 w 5162"/>
              <a:gd name="T77" fmla="*/ 4623 h 5600"/>
              <a:gd name="T78" fmla="*/ 2669 w 5162"/>
              <a:gd name="T79" fmla="*/ 3589 h 5600"/>
              <a:gd name="T80" fmla="*/ 3147 w 5162"/>
              <a:gd name="T81" fmla="*/ 3397 h 5600"/>
              <a:gd name="T82" fmla="*/ 3123 w 5162"/>
              <a:gd name="T83" fmla="*/ 2170 h 5600"/>
              <a:gd name="T84" fmla="*/ 2669 w 5162"/>
              <a:gd name="T85" fmla="*/ 1936 h 5600"/>
              <a:gd name="T86" fmla="*/ 3702 w 5162"/>
              <a:gd name="T87" fmla="*/ 1749 h 5600"/>
              <a:gd name="T88" fmla="*/ 3768 w 5162"/>
              <a:gd name="T89" fmla="*/ 2188 h 5600"/>
              <a:gd name="T90" fmla="*/ 4761 w 5162"/>
              <a:gd name="T91" fmla="*/ 1716 h 5600"/>
              <a:gd name="T92" fmla="*/ 4353 w 5162"/>
              <a:gd name="T93" fmla="*/ 2576 h 5600"/>
              <a:gd name="T94" fmla="*/ 4788 w 5162"/>
              <a:gd name="T95" fmla="*/ 3209 h 5600"/>
              <a:gd name="T96" fmla="*/ 3842 w 5162"/>
              <a:gd name="T97" fmla="*/ 2946 h 5600"/>
              <a:gd name="T98" fmla="*/ 3248 w 5162"/>
              <a:gd name="T99" fmla="*/ 2888 h 5600"/>
              <a:gd name="T100" fmla="*/ 3177 w 5162"/>
              <a:gd name="T101" fmla="*/ 4113 h 5600"/>
              <a:gd name="T102" fmla="*/ 4037 w 5162"/>
              <a:gd name="T103" fmla="*/ 3513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62" h="5600">
                <a:moveTo>
                  <a:pt x="5162" y="2770"/>
                </a:moveTo>
                <a:cubicBezTo>
                  <a:pt x="5162" y="2618"/>
                  <a:pt x="5113" y="2403"/>
                  <a:pt x="4889" y="2215"/>
                </a:cubicBezTo>
                <a:cubicBezTo>
                  <a:pt x="4985" y="2035"/>
                  <a:pt x="4998" y="1838"/>
                  <a:pt x="4924" y="1652"/>
                </a:cubicBezTo>
                <a:cubicBezTo>
                  <a:pt x="4843" y="1448"/>
                  <a:pt x="4663" y="1280"/>
                  <a:pt x="4452" y="1208"/>
                </a:cubicBezTo>
                <a:cubicBezTo>
                  <a:pt x="4489" y="924"/>
                  <a:pt x="4390" y="729"/>
                  <a:pt x="4296" y="613"/>
                </a:cubicBezTo>
                <a:cubicBezTo>
                  <a:pt x="4146" y="428"/>
                  <a:pt x="3903" y="318"/>
                  <a:pt x="3646" y="316"/>
                </a:cubicBezTo>
                <a:cubicBezTo>
                  <a:pt x="3503" y="120"/>
                  <a:pt x="3266" y="0"/>
                  <a:pt x="3016" y="0"/>
                </a:cubicBezTo>
                <a:cubicBezTo>
                  <a:pt x="2826" y="0"/>
                  <a:pt x="2671" y="66"/>
                  <a:pt x="2581" y="175"/>
                </a:cubicBezTo>
                <a:cubicBezTo>
                  <a:pt x="2491" y="66"/>
                  <a:pt x="2336" y="0"/>
                  <a:pt x="2146" y="0"/>
                </a:cubicBezTo>
                <a:cubicBezTo>
                  <a:pt x="1896" y="0"/>
                  <a:pt x="1659" y="120"/>
                  <a:pt x="1516" y="316"/>
                </a:cubicBezTo>
                <a:cubicBezTo>
                  <a:pt x="1259" y="318"/>
                  <a:pt x="1016" y="428"/>
                  <a:pt x="866" y="613"/>
                </a:cubicBezTo>
                <a:cubicBezTo>
                  <a:pt x="772" y="729"/>
                  <a:pt x="673" y="924"/>
                  <a:pt x="710" y="1208"/>
                </a:cubicBezTo>
                <a:cubicBezTo>
                  <a:pt x="499" y="1280"/>
                  <a:pt x="319" y="1448"/>
                  <a:pt x="238" y="1652"/>
                </a:cubicBezTo>
                <a:cubicBezTo>
                  <a:pt x="164" y="1838"/>
                  <a:pt x="177" y="2035"/>
                  <a:pt x="273" y="2215"/>
                </a:cubicBezTo>
                <a:cubicBezTo>
                  <a:pt x="49" y="2403"/>
                  <a:pt x="0" y="2618"/>
                  <a:pt x="0" y="2770"/>
                </a:cubicBezTo>
                <a:cubicBezTo>
                  <a:pt x="0" y="2959"/>
                  <a:pt x="90" y="3177"/>
                  <a:pt x="209" y="3298"/>
                </a:cubicBezTo>
                <a:cubicBezTo>
                  <a:pt x="108" y="3448"/>
                  <a:pt x="66" y="3629"/>
                  <a:pt x="91" y="3817"/>
                </a:cubicBezTo>
                <a:cubicBezTo>
                  <a:pt x="125" y="4065"/>
                  <a:pt x="267" y="4254"/>
                  <a:pt x="504" y="4365"/>
                </a:cubicBezTo>
                <a:cubicBezTo>
                  <a:pt x="484" y="4591"/>
                  <a:pt x="549" y="4805"/>
                  <a:pt x="692" y="4973"/>
                </a:cubicBezTo>
                <a:cubicBezTo>
                  <a:pt x="850" y="5160"/>
                  <a:pt x="1085" y="5270"/>
                  <a:pt x="1316" y="5265"/>
                </a:cubicBezTo>
                <a:cubicBezTo>
                  <a:pt x="1481" y="5511"/>
                  <a:pt x="1783" y="5600"/>
                  <a:pt x="2019" y="5600"/>
                </a:cubicBezTo>
                <a:cubicBezTo>
                  <a:pt x="2186" y="5600"/>
                  <a:pt x="2342" y="5558"/>
                  <a:pt x="2458" y="5482"/>
                </a:cubicBezTo>
                <a:cubicBezTo>
                  <a:pt x="2507" y="5450"/>
                  <a:pt x="2548" y="5412"/>
                  <a:pt x="2581" y="5369"/>
                </a:cubicBezTo>
                <a:cubicBezTo>
                  <a:pt x="2689" y="5512"/>
                  <a:pt x="2890" y="5600"/>
                  <a:pt x="3143" y="5600"/>
                </a:cubicBezTo>
                <a:cubicBezTo>
                  <a:pt x="3379" y="5600"/>
                  <a:pt x="3681" y="5511"/>
                  <a:pt x="3846" y="5265"/>
                </a:cubicBezTo>
                <a:cubicBezTo>
                  <a:pt x="4078" y="5271"/>
                  <a:pt x="4312" y="5160"/>
                  <a:pt x="4470" y="4973"/>
                </a:cubicBezTo>
                <a:cubicBezTo>
                  <a:pt x="4613" y="4805"/>
                  <a:pt x="4678" y="4591"/>
                  <a:pt x="4658" y="4365"/>
                </a:cubicBezTo>
                <a:cubicBezTo>
                  <a:pt x="4895" y="4253"/>
                  <a:pt x="5037" y="4065"/>
                  <a:pt x="5071" y="3817"/>
                </a:cubicBezTo>
                <a:cubicBezTo>
                  <a:pt x="5096" y="3630"/>
                  <a:pt x="5055" y="3450"/>
                  <a:pt x="4953" y="3298"/>
                </a:cubicBezTo>
                <a:cubicBezTo>
                  <a:pt x="5072" y="3177"/>
                  <a:pt x="5162" y="2959"/>
                  <a:pt x="5162" y="2770"/>
                </a:cubicBezTo>
                <a:close/>
                <a:moveTo>
                  <a:pt x="3016" y="175"/>
                </a:moveTo>
                <a:cubicBezTo>
                  <a:pt x="3177" y="175"/>
                  <a:pt x="3394" y="246"/>
                  <a:pt x="3523" y="446"/>
                </a:cubicBezTo>
                <a:cubicBezTo>
                  <a:pt x="3573" y="562"/>
                  <a:pt x="3550" y="656"/>
                  <a:pt x="3549" y="662"/>
                </a:cubicBezTo>
                <a:cubicBezTo>
                  <a:pt x="3536" y="708"/>
                  <a:pt x="3563" y="756"/>
                  <a:pt x="3609" y="769"/>
                </a:cubicBezTo>
                <a:cubicBezTo>
                  <a:pt x="3617" y="772"/>
                  <a:pt x="3625" y="773"/>
                  <a:pt x="3633" y="773"/>
                </a:cubicBezTo>
                <a:cubicBezTo>
                  <a:pt x="3671" y="773"/>
                  <a:pt x="3706" y="748"/>
                  <a:pt x="3717" y="709"/>
                </a:cubicBezTo>
                <a:cubicBezTo>
                  <a:pt x="3719" y="704"/>
                  <a:pt x="3743" y="616"/>
                  <a:pt x="3720" y="497"/>
                </a:cubicBezTo>
                <a:cubicBezTo>
                  <a:pt x="3896" y="516"/>
                  <a:pt x="4057" y="597"/>
                  <a:pt x="4160" y="723"/>
                </a:cubicBezTo>
                <a:cubicBezTo>
                  <a:pt x="4273" y="863"/>
                  <a:pt x="4311" y="1046"/>
                  <a:pt x="4267" y="1252"/>
                </a:cubicBezTo>
                <a:cubicBezTo>
                  <a:pt x="4266" y="1257"/>
                  <a:pt x="4202" y="1525"/>
                  <a:pt x="3853" y="1627"/>
                </a:cubicBezTo>
                <a:cubicBezTo>
                  <a:pt x="3805" y="1453"/>
                  <a:pt x="3694" y="1266"/>
                  <a:pt x="3458" y="1123"/>
                </a:cubicBezTo>
                <a:cubicBezTo>
                  <a:pt x="3138" y="928"/>
                  <a:pt x="2837" y="1003"/>
                  <a:pt x="2669" y="1078"/>
                </a:cubicBezTo>
                <a:cubicBezTo>
                  <a:pt x="2669" y="422"/>
                  <a:pt x="2669" y="422"/>
                  <a:pt x="2669" y="422"/>
                </a:cubicBezTo>
                <a:cubicBezTo>
                  <a:pt x="2669" y="252"/>
                  <a:pt x="2849" y="175"/>
                  <a:pt x="3016" y="175"/>
                </a:cubicBezTo>
                <a:close/>
                <a:moveTo>
                  <a:pt x="1002" y="723"/>
                </a:moveTo>
                <a:cubicBezTo>
                  <a:pt x="1105" y="597"/>
                  <a:pt x="1266" y="516"/>
                  <a:pt x="1442" y="497"/>
                </a:cubicBezTo>
                <a:cubicBezTo>
                  <a:pt x="1419" y="616"/>
                  <a:pt x="1444" y="704"/>
                  <a:pt x="1445" y="709"/>
                </a:cubicBezTo>
                <a:cubicBezTo>
                  <a:pt x="1456" y="747"/>
                  <a:pt x="1491" y="772"/>
                  <a:pt x="1529" y="772"/>
                </a:cubicBezTo>
                <a:cubicBezTo>
                  <a:pt x="1536" y="772"/>
                  <a:pt x="1544" y="771"/>
                  <a:pt x="1552" y="769"/>
                </a:cubicBezTo>
                <a:cubicBezTo>
                  <a:pt x="1598" y="756"/>
                  <a:pt x="1626" y="708"/>
                  <a:pt x="1613" y="662"/>
                </a:cubicBezTo>
                <a:cubicBezTo>
                  <a:pt x="1612" y="658"/>
                  <a:pt x="1589" y="563"/>
                  <a:pt x="1639" y="446"/>
                </a:cubicBezTo>
                <a:cubicBezTo>
                  <a:pt x="1768" y="246"/>
                  <a:pt x="1985" y="175"/>
                  <a:pt x="2146" y="175"/>
                </a:cubicBezTo>
                <a:cubicBezTo>
                  <a:pt x="2313" y="175"/>
                  <a:pt x="2494" y="252"/>
                  <a:pt x="2494" y="422"/>
                </a:cubicBezTo>
                <a:cubicBezTo>
                  <a:pt x="2494" y="1078"/>
                  <a:pt x="2494" y="1078"/>
                  <a:pt x="2494" y="1078"/>
                </a:cubicBezTo>
                <a:cubicBezTo>
                  <a:pt x="2325" y="1004"/>
                  <a:pt x="2025" y="928"/>
                  <a:pt x="1704" y="1123"/>
                </a:cubicBezTo>
                <a:cubicBezTo>
                  <a:pt x="1468" y="1267"/>
                  <a:pt x="1357" y="1454"/>
                  <a:pt x="1309" y="1627"/>
                </a:cubicBezTo>
                <a:cubicBezTo>
                  <a:pt x="966" y="1527"/>
                  <a:pt x="899" y="1268"/>
                  <a:pt x="895" y="1252"/>
                </a:cubicBezTo>
                <a:cubicBezTo>
                  <a:pt x="852" y="1046"/>
                  <a:pt x="889" y="863"/>
                  <a:pt x="1002" y="723"/>
                </a:cubicBezTo>
                <a:close/>
                <a:moveTo>
                  <a:pt x="2362" y="5336"/>
                </a:moveTo>
                <a:cubicBezTo>
                  <a:pt x="2274" y="5393"/>
                  <a:pt x="2153" y="5425"/>
                  <a:pt x="2019" y="5425"/>
                </a:cubicBezTo>
                <a:cubicBezTo>
                  <a:pt x="1818" y="5425"/>
                  <a:pt x="1559" y="5348"/>
                  <a:pt x="1439" y="5132"/>
                </a:cubicBezTo>
                <a:cubicBezTo>
                  <a:pt x="1439" y="5131"/>
                  <a:pt x="1439" y="5131"/>
                  <a:pt x="1439" y="5131"/>
                </a:cubicBezTo>
                <a:cubicBezTo>
                  <a:pt x="1416" y="5089"/>
                  <a:pt x="1356" y="4959"/>
                  <a:pt x="1357" y="4864"/>
                </a:cubicBezTo>
                <a:cubicBezTo>
                  <a:pt x="1357" y="4816"/>
                  <a:pt x="1318" y="4776"/>
                  <a:pt x="1270" y="4776"/>
                </a:cubicBezTo>
                <a:cubicBezTo>
                  <a:pt x="1270" y="4776"/>
                  <a:pt x="1269" y="4776"/>
                  <a:pt x="1269" y="4776"/>
                </a:cubicBezTo>
                <a:cubicBezTo>
                  <a:pt x="1221" y="4776"/>
                  <a:pt x="1182" y="4815"/>
                  <a:pt x="1182" y="4863"/>
                </a:cubicBezTo>
                <a:cubicBezTo>
                  <a:pt x="1181" y="4939"/>
                  <a:pt x="1203" y="5019"/>
                  <a:pt x="1226" y="5084"/>
                </a:cubicBezTo>
                <a:cubicBezTo>
                  <a:pt x="1077" y="5063"/>
                  <a:pt x="928" y="4981"/>
                  <a:pt x="825" y="4859"/>
                </a:cubicBezTo>
                <a:cubicBezTo>
                  <a:pt x="738" y="4757"/>
                  <a:pt x="644" y="4582"/>
                  <a:pt x="685" y="4328"/>
                </a:cubicBezTo>
                <a:cubicBezTo>
                  <a:pt x="690" y="4309"/>
                  <a:pt x="725" y="4181"/>
                  <a:pt x="815" y="4101"/>
                </a:cubicBezTo>
                <a:cubicBezTo>
                  <a:pt x="851" y="4069"/>
                  <a:pt x="855" y="4014"/>
                  <a:pt x="823" y="3978"/>
                </a:cubicBezTo>
                <a:cubicBezTo>
                  <a:pt x="791" y="3942"/>
                  <a:pt x="735" y="3938"/>
                  <a:pt x="699" y="3970"/>
                </a:cubicBezTo>
                <a:cubicBezTo>
                  <a:pt x="623" y="4038"/>
                  <a:pt x="575" y="4125"/>
                  <a:pt x="548" y="4191"/>
                </a:cubicBezTo>
                <a:cubicBezTo>
                  <a:pt x="382" y="4104"/>
                  <a:pt x="289" y="3974"/>
                  <a:pt x="265" y="3793"/>
                </a:cubicBezTo>
                <a:cubicBezTo>
                  <a:pt x="246" y="3652"/>
                  <a:pt x="276" y="3515"/>
                  <a:pt x="351" y="3402"/>
                </a:cubicBezTo>
                <a:cubicBezTo>
                  <a:pt x="446" y="3456"/>
                  <a:pt x="627" y="3533"/>
                  <a:pt x="890" y="3533"/>
                </a:cubicBezTo>
                <a:cubicBezTo>
                  <a:pt x="962" y="3533"/>
                  <a:pt x="1041" y="3526"/>
                  <a:pt x="1125" y="3513"/>
                </a:cubicBezTo>
                <a:cubicBezTo>
                  <a:pt x="1135" y="3714"/>
                  <a:pt x="1211" y="3887"/>
                  <a:pt x="1347" y="4012"/>
                </a:cubicBezTo>
                <a:cubicBezTo>
                  <a:pt x="1480" y="4136"/>
                  <a:pt x="1670" y="4209"/>
                  <a:pt x="1853" y="4209"/>
                </a:cubicBezTo>
                <a:cubicBezTo>
                  <a:pt x="1870" y="4209"/>
                  <a:pt x="1887" y="4208"/>
                  <a:pt x="1904" y="4207"/>
                </a:cubicBezTo>
                <a:cubicBezTo>
                  <a:pt x="1952" y="4203"/>
                  <a:pt x="1988" y="4161"/>
                  <a:pt x="1985" y="4113"/>
                </a:cubicBezTo>
                <a:cubicBezTo>
                  <a:pt x="1981" y="4065"/>
                  <a:pt x="1939" y="4029"/>
                  <a:pt x="1891" y="4032"/>
                </a:cubicBezTo>
                <a:cubicBezTo>
                  <a:pt x="1772" y="4042"/>
                  <a:pt x="1599" y="4007"/>
                  <a:pt x="1465" y="3884"/>
                </a:cubicBezTo>
                <a:cubicBezTo>
                  <a:pt x="1354" y="3781"/>
                  <a:pt x="1298" y="3640"/>
                  <a:pt x="1298" y="3466"/>
                </a:cubicBezTo>
                <a:cubicBezTo>
                  <a:pt x="1298" y="2896"/>
                  <a:pt x="1888" y="2887"/>
                  <a:pt x="1914" y="2887"/>
                </a:cubicBezTo>
                <a:cubicBezTo>
                  <a:pt x="1962" y="2887"/>
                  <a:pt x="2001" y="2848"/>
                  <a:pt x="2001" y="2800"/>
                </a:cubicBezTo>
                <a:cubicBezTo>
                  <a:pt x="2001" y="2752"/>
                  <a:pt x="1962" y="2712"/>
                  <a:pt x="1914" y="2712"/>
                </a:cubicBezTo>
                <a:cubicBezTo>
                  <a:pt x="1914" y="2712"/>
                  <a:pt x="1914" y="2712"/>
                  <a:pt x="1914" y="2712"/>
                </a:cubicBezTo>
                <a:cubicBezTo>
                  <a:pt x="1896" y="2712"/>
                  <a:pt x="1550" y="2715"/>
                  <a:pt x="1320" y="2945"/>
                </a:cubicBezTo>
                <a:cubicBezTo>
                  <a:pt x="1217" y="3048"/>
                  <a:pt x="1155" y="3178"/>
                  <a:pt x="1132" y="3334"/>
                </a:cubicBezTo>
                <a:cubicBezTo>
                  <a:pt x="650" y="3424"/>
                  <a:pt x="397" y="3226"/>
                  <a:pt x="385" y="3216"/>
                </a:cubicBezTo>
                <a:cubicBezTo>
                  <a:pt x="383" y="3214"/>
                  <a:pt x="380" y="3213"/>
                  <a:pt x="378" y="3211"/>
                </a:cubicBezTo>
                <a:cubicBezTo>
                  <a:pt x="377" y="3211"/>
                  <a:pt x="376" y="3209"/>
                  <a:pt x="374" y="3209"/>
                </a:cubicBezTo>
                <a:cubicBezTo>
                  <a:pt x="284" y="3155"/>
                  <a:pt x="175" y="2947"/>
                  <a:pt x="175" y="2770"/>
                </a:cubicBezTo>
                <a:cubicBezTo>
                  <a:pt x="175" y="2658"/>
                  <a:pt x="212" y="2500"/>
                  <a:pt x="378" y="2356"/>
                </a:cubicBezTo>
                <a:cubicBezTo>
                  <a:pt x="449" y="2425"/>
                  <a:pt x="582" y="2527"/>
                  <a:pt x="790" y="2574"/>
                </a:cubicBezTo>
                <a:cubicBezTo>
                  <a:pt x="796" y="2575"/>
                  <a:pt x="803" y="2576"/>
                  <a:pt x="809" y="2576"/>
                </a:cubicBezTo>
                <a:cubicBezTo>
                  <a:pt x="849" y="2576"/>
                  <a:pt x="885" y="2549"/>
                  <a:pt x="895" y="2508"/>
                </a:cubicBezTo>
                <a:cubicBezTo>
                  <a:pt x="905" y="2461"/>
                  <a:pt x="876" y="2414"/>
                  <a:pt x="829" y="2403"/>
                </a:cubicBezTo>
                <a:cubicBezTo>
                  <a:pt x="577" y="2346"/>
                  <a:pt x="467" y="2196"/>
                  <a:pt x="460" y="2187"/>
                </a:cubicBezTo>
                <a:cubicBezTo>
                  <a:pt x="332" y="1997"/>
                  <a:pt x="357" y="1826"/>
                  <a:pt x="401" y="1716"/>
                </a:cubicBezTo>
                <a:cubicBezTo>
                  <a:pt x="462" y="1562"/>
                  <a:pt x="597" y="1436"/>
                  <a:pt x="755" y="1377"/>
                </a:cubicBezTo>
                <a:cubicBezTo>
                  <a:pt x="809" y="1499"/>
                  <a:pt x="948" y="1712"/>
                  <a:pt x="1280" y="1801"/>
                </a:cubicBezTo>
                <a:cubicBezTo>
                  <a:pt x="1267" y="1985"/>
                  <a:pt x="1310" y="2124"/>
                  <a:pt x="1311" y="2127"/>
                </a:cubicBezTo>
                <a:cubicBezTo>
                  <a:pt x="1323" y="2164"/>
                  <a:pt x="1357" y="2187"/>
                  <a:pt x="1394" y="2187"/>
                </a:cubicBezTo>
                <a:cubicBezTo>
                  <a:pt x="1403" y="2187"/>
                  <a:pt x="1412" y="2186"/>
                  <a:pt x="1421" y="2183"/>
                </a:cubicBezTo>
                <a:cubicBezTo>
                  <a:pt x="1467" y="2168"/>
                  <a:pt x="1493" y="2119"/>
                  <a:pt x="1478" y="2073"/>
                </a:cubicBezTo>
                <a:cubicBezTo>
                  <a:pt x="1474" y="2062"/>
                  <a:pt x="1432" y="1929"/>
                  <a:pt x="1456" y="1762"/>
                </a:cubicBezTo>
                <a:cubicBezTo>
                  <a:pt x="1458" y="1758"/>
                  <a:pt x="1459" y="1754"/>
                  <a:pt x="1460" y="1749"/>
                </a:cubicBezTo>
                <a:cubicBezTo>
                  <a:pt x="1461" y="1743"/>
                  <a:pt x="1462" y="1737"/>
                  <a:pt x="1462" y="1731"/>
                </a:cubicBezTo>
                <a:cubicBezTo>
                  <a:pt x="1491" y="1579"/>
                  <a:pt x="1577" y="1405"/>
                  <a:pt x="1795" y="1272"/>
                </a:cubicBezTo>
                <a:cubicBezTo>
                  <a:pt x="2105" y="1084"/>
                  <a:pt x="2394" y="1216"/>
                  <a:pt x="2494" y="1273"/>
                </a:cubicBezTo>
                <a:cubicBezTo>
                  <a:pt x="2494" y="1936"/>
                  <a:pt x="2494" y="1936"/>
                  <a:pt x="2494" y="1936"/>
                </a:cubicBezTo>
                <a:cubicBezTo>
                  <a:pt x="2475" y="1925"/>
                  <a:pt x="2455" y="1915"/>
                  <a:pt x="2434" y="1907"/>
                </a:cubicBezTo>
                <a:cubicBezTo>
                  <a:pt x="2281" y="1851"/>
                  <a:pt x="2059" y="1876"/>
                  <a:pt x="1905" y="2057"/>
                </a:cubicBezTo>
                <a:cubicBezTo>
                  <a:pt x="1874" y="2094"/>
                  <a:pt x="1879" y="2149"/>
                  <a:pt x="1915" y="2180"/>
                </a:cubicBezTo>
                <a:cubicBezTo>
                  <a:pt x="1952" y="2212"/>
                  <a:pt x="2007" y="2207"/>
                  <a:pt x="2039" y="2170"/>
                </a:cubicBezTo>
                <a:cubicBezTo>
                  <a:pt x="2137" y="2054"/>
                  <a:pt x="2281" y="2038"/>
                  <a:pt x="2373" y="2072"/>
                </a:cubicBezTo>
                <a:cubicBezTo>
                  <a:pt x="2418" y="2088"/>
                  <a:pt x="2494" y="2131"/>
                  <a:pt x="2494" y="2236"/>
                </a:cubicBezTo>
                <a:cubicBezTo>
                  <a:pt x="2494" y="3399"/>
                  <a:pt x="2494" y="3399"/>
                  <a:pt x="2494" y="3399"/>
                </a:cubicBezTo>
                <a:cubicBezTo>
                  <a:pt x="2432" y="3433"/>
                  <a:pt x="2272" y="3493"/>
                  <a:pt x="2015" y="3397"/>
                </a:cubicBezTo>
                <a:cubicBezTo>
                  <a:pt x="1970" y="3380"/>
                  <a:pt x="1920" y="3403"/>
                  <a:pt x="1903" y="3448"/>
                </a:cubicBezTo>
                <a:cubicBezTo>
                  <a:pt x="1886" y="3493"/>
                  <a:pt x="1909" y="3544"/>
                  <a:pt x="1954" y="3561"/>
                </a:cubicBezTo>
                <a:cubicBezTo>
                  <a:pt x="2078" y="3607"/>
                  <a:pt x="2186" y="3624"/>
                  <a:pt x="2278" y="3624"/>
                </a:cubicBezTo>
                <a:cubicBezTo>
                  <a:pt x="2365" y="3624"/>
                  <a:pt x="2437" y="3608"/>
                  <a:pt x="2494" y="3589"/>
                </a:cubicBezTo>
                <a:cubicBezTo>
                  <a:pt x="2494" y="4507"/>
                  <a:pt x="2494" y="4507"/>
                  <a:pt x="2494" y="4507"/>
                </a:cubicBezTo>
                <a:cubicBezTo>
                  <a:pt x="2479" y="4551"/>
                  <a:pt x="2404" y="4737"/>
                  <a:pt x="2202" y="4739"/>
                </a:cubicBezTo>
                <a:cubicBezTo>
                  <a:pt x="1993" y="4739"/>
                  <a:pt x="1892" y="4634"/>
                  <a:pt x="1888" y="4630"/>
                </a:cubicBezTo>
                <a:cubicBezTo>
                  <a:pt x="1856" y="4594"/>
                  <a:pt x="1801" y="4591"/>
                  <a:pt x="1765" y="4623"/>
                </a:cubicBezTo>
                <a:cubicBezTo>
                  <a:pt x="1728" y="4655"/>
                  <a:pt x="1725" y="4710"/>
                  <a:pt x="1757" y="4746"/>
                </a:cubicBezTo>
                <a:cubicBezTo>
                  <a:pt x="1763" y="4753"/>
                  <a:pt x="1909" y="4914"/>
                  <a:pt x="2197" y="4914"/>
                </a:cubicBezTo>
                <a:cubicBezTo>
                  <a:pt x="2199" y="4914"/>
                  <a:pt x="2201" y="4914"/>
                  <a:pt x="2204" y="4914"/>
                </a:cubicBezTo>
                <a:cubicBezTo>
                  <a:pt x="2326" y="4913"/>
                  <a:pt x="2421" y="4868"/>
                  <a:pt x="2494" y="4808"/>
                </a:cubicBezTo>
                <a:cubicBezTo>
                  <a:pt x="2494" y="5109"/>
                  <a:pt x="2494" y="5109"/>
                  <a:pt x="2494" y="5109"/>
                </a:cubicBezTo>
                <a:cubicBezTo>
                  <a:pt x="2494" y="5202"/>
                  <a:pt x="2449" y="5279"/>
                  <a:pt x="2362" y="5336"/>
                </a:cubicBezTo>
                <a:close/>
                <a:moveTo>
                  <a:pt x="4897" y="3793"/>
                </a:moveTo>
                <a:cubicBezTo>
                  <a:pt x="4873" y="3974"/>
                  <a:pt x="4780" y="4104"/>
                  <a:pt x="4615" y="4191"/>
                </a:cubicBezTo>
                <a:cubicBezTo>
                  <a:pt x="4587" y="4125"/>
                  <a:pt x="4539" y="4038"/>
                  <a:pt x="4463" y="3970"/>
                </a:cubicBezTo>
                <a:cubicBezTo>
                  <a:pt x="4427" y="3938"/>
                  <a:pt x="4371" y="3942"/>
                  <a:pt x="4339" y="3978"/>
                </a:cubicBezTo>
                <a:cubicBezTo>
                  <a:pt x="4307" y="4014"/>
                  <a:pt x="4311" y="4069"/>
                  <a:pt x="4347" y="4101"/>
                </a:cubicBezTo>
                <a:cubicBezTo>
                  <a:pt x="4436" y="4181"/>
                  <a:pt x="4472" y="4307"/>
                  <a:pt x="4477" y="4327"/>
                </a:cubicBezTo>
                <a:cubicBezTo>
                  <a:pt x="4518" y="4582"/>
                  <a:pt x="4424" y="4757"/>
                  <a:pt x="4337" y="4859"/>
                </a:cubicBezTo>
                <a:cubicBezTo>
                  <a:pt x="4234" y="4981"/>
                  <a:pt x="4085" y="5063"/>
                  <a:pt x="3936" y="5084"/>
                </a:cubicBezTo>
                <a:cubicBezTo>
                  <a:pt x="3959" y="5019"/>
                  <a:pt x="3981" y="4939"/>
                  <a:pt x="3980" y="4863"/>
                </a:cubicBezTo>
                <a:cubicBezTo>
                  <a:pt x="3980" y="4815"/>
                  <a:pt x="3941" y="4776"/>
                  <a:pt x="3893" y="4776"/>
                </a:cubicBezTo>
                <a:cubicBezTo>
                  <a:pt x="3893" y="4776"/>
                  <a:pt x="3892" y="4776"/>
                  <a:pt x="3892" y="4776"/>
                </a:cubicBezTo>
                <a:cubicBezTo>
                  <a:pt x="3844" y="4776"/>
                  <a:pt x="3805" y="4816"/>
                  <a:pt x="3805" y="4864"/>
                </a:cubicBezTo>
                <a:cubicBezTo>
                  <a:pt x="3806" y="4960"/>
                  <a:pt x="3746" y="5089"/>
                  <a:pt x="3723" y="5131"/>
                </a:cubicBezTo>
                <a:cubicBezTo>
                  <a:pt x="3723" y="5132"/>
                  <a:pt x="3723" y="5132"/>
                  <a:pt x="3723" y="5132"/>
                </a:cubicBezTo>
                <a:cubicBezTo>
                  <a:pt x="3603" y="5348"/>
                  <a:pt x="3344" y="5425"/>
                  <a:pt x="3143" y="5425"/>
                </a:cubicBezTo>
                <a:cubicBezTo>
                  <a:pt x="2914" y="5425"/>
                  <a:pt x="2669" y="5326"/>
                  <a:pt x="2669" y="5109"/>
                </a:cubicBezTo>
                <a:cubicBezTo>
                  <a:pt x="2669" y="4808"/>
                  <a:pt x="2669" y="4808"/>
                  <a:pt x="2669" y="4808"/>
                </a:cubicBezTo>
                <a:cubicBezTo>
                  <a:pt x="2741" y="4868"/>
                  <a:pt x="2836" y="4913"/>
                  <a:pt x="2958" y="4914"/>
                </a:cubicBezTo>
                <a:cubicBezTo>
                  <a:pt x="2961" y="4914"/>
                  <a:pt x="2963" y="4914"/>
                  <a:pt x="2965" y="4914"/>
                </a:cubicBezTo>
                <a:cubicBezTo>
                  <a:pt x="3253" y="4914"/>
                  <a:pt x="3399" y="4753"/>
                  <a:pt x="3405" y="4747"/>
                </a:cubicBezTo>
                <a:cubicBezTo>
                  <a:pt x="3437" y="4710"/>
                  <a:pt x="3434" y="4655"/>
                  <a:pt x="3397" y="4623"/>
                </a:cubicBezTo>
                <a:cubicBezTo>
                  <a:pt x="3361" y="4591"/>
                  <a:pt x="3306" y="4594"/>
                  <a:pt x="3274" y="4631"/>
                </a:cubicBezTo>
                <a:cubicBezTo>
                  <a:pt x="3273" y="4632"/>
                  <a:pt x="3169" y="4739"/>
                  <a:pt x="2960" y="4739"/>
                </a:cubicBezTo>
                <a:cubicBezTo>
                  <a:pt x="2758" y="4737"/>
                  <a:pt x="2683" y="4552"/>
                  <a:pt x="2669" y="4507"/>
                </a:cubicBezTo>
                <a:cubicBezTo>
                  <a:pt x="2669" y="3589"/>
                  <a:pt x="2669" y="3589"/>
                  <a:pt x="2669" y="3589"/>
                </a:cubicBezTo>
                <a:cubicBezTo>
                  <a:pt x="2725" y="3608"/>
                  <a:pt x="2797" y="3624"/>
                  <a:pt x="2884" y="3624"/>
                </a:cubicBezTo>
                <a:cubicBezTo>
                  <a:pt x="2976" y="3624"/>
                  <a:pt x="3084" y="3607"/>
                  <a:pt x="3208" y="3561"/>
                </a:cubicBezTo>
                <a:cubicBezTo>
                  <a:pt x="3253" y="3544"/>
                  <a:pt x="3276" y="3494"/>
                  <a:pt x="3259" y="3448"/>
                </a:cubicBezTo>
                <a:cubicBezTo>
                  <a:pt x="3242" y="3403"/>
                  <a:pt x="3192" y="3380"/>
                  <a:pt x="3147" y="3397"/>
                </a:cubicBezTo>
                <a:cubicBezTo>
                  <a:pt x="2889" y="3493"/>
                  <a:pt x="2730" y="3434"/>
                  <a:pt x="2669" y="3399"/>
                </a:cubicBezTo>
                <a:cubicBezTo>
                  <a:pt x="2669" y="2236"/>
                  <a:pt x="2669" y="2236"/>
                  <a:pt x="2669" y="2236"/>
                </a:cubicBezTo>
                <a:cubicBezTo>
                  <a:pt x="2669" y="2131"/>
                  <a:pt x="2744" y="2088"/>
                  <a:pt x="2789" y="2072"/>
                </a:cubicBezTo>
                <a:cubicBezTo>
                  <a:pt x="2881" y="2038"/>
                  <a:pt x="3025" y="2054"/>
                  <a:pt x="3123" y="2170"/>
                </a:cubicBezTo>
                <a:cubicBezTo>
                  <a:pt x="3155" y="2207"/>
                  <a:pt x="3210" y="2212"/>
                  <a:pt x="3247" y="2180"/>
                </a:cubicBezTo>
                <a:cubicBezTo>
                  <a:pt x="3283" y="2149"/>
                  <a:pt x="3288" y="2094"/>
                  <a:pt x="3257" y="2057"/>
                </a:cubicBezTo>
                <a:cubicBezTo>
                  <a:pt x="3103" y="1876"/>
                  <a:pt x="2881" y="1851"/>
                  <a:pt x="2728" y="1907"/>
                </a:cubicBezTo>
                <a:cubicBezTo>
                  <a:pt x="2707" y="1915"/>
                  <a:pt x="2687" y="1925"/>
                  <a:pt x="2669" y="1936"/>
                </a:cubicBezTo>
                <a:cubicBezTo>
                  <a:pt x="2669" y="1273"/>
                  <a:pt x="2669" y="1273"/>
                  <a:pt x="2669" y="1273"/>
                </a:cubicBezTo>
                <a:cubicBezTo>
                  <a:pt x="2768" y="1217"/>
                  <a:pt x="3059" y="1085"/>
                  <a:pt x="3367" y="1272"/>
                </a:cubicBezTo>
                <a:cubicBezTo>
                  <a:pt x="3589" y="1407"/>
                  <a:pt x="3674" y="1586"/>
                  <a:pt x="3701" y="1741"/>
                </a:cubicBezTo>
                <a:cubicBezTo>
                  <a:pt x="3701" y="1744"/>
                  <a:pt x="3701" y="1747"/>
                  <a:pt x="3702" y="1749"/>
                </a:cubicBezTo>
                <a:cubicBezTo>
                  <a:pt x="3702" y="1751"/>
                  <a:pt x="3703" y="1752"/>
                  <a:pt x="3703" y="1754"/>
                </a:cubicBezTo>
                <a:cubicBezTo>
                  <a:pt x="3730" y="1924"/>
                  <a:pt x="3688" y="2062"/>
                  <a:pt x="3685" y="2073"/>
                </a:cubicBezTo>
                <a:cubicBezTo>
                  <a:pt x="3670" y="2119"/>
                  <a:pt x="3695" y="2168"/>
                  <a:pt x="3741" y="2183"/>
                </a:cubicBezTo>
                <a:cubicBezTo>
                  <a:pt x="3750" y="2186"/>
                  <a:pt x="3759" y="2188"/>
                  <a:pt x="3768" y="2188"/>
                </a:cubicBezTo>
                <a:cubicBezTo>
                  <a:pt x="3805" y="2188"/>
                  <a:pt x="3839" y="2164"/>
                  <a:pt x="3851" y="2127"/>
                </a:cubicBezTo>
                <a:cubicBezTo>
                  <a:pt x="3852" y="2124"/>
                  <a:pt x="3895" y="1985"/>
                  <a:pt x="3882" y="1801"/>
                </a:cubicBezTo>
                <a:cubicBezTo>
                  <a:pt x="4214" y="1712"/>
                  <a:pt x="4353" y="1499"/>
                  <a:pt x="4407" y="1377"/>
                </a:cubicBezTo>
                <a:cubicBezTo>
                  <a:pt x="4565" y="1436"/>
                  <a:pt x="4700" y="1562"/>
                  <a:pt x="4761" y="1716"/>
                </a:cubicBezTo>
                <a:cubicBezTo>
                  <a:pt x="4805" y="1826"/>
                  <a:pt x="4830" y="1997"/>
                  <a:pt x="4702" y="2187"/>
                </a:cubicBezTo>
                <a:cubicBezTo>
                  <a:pt x="4697" y="2194"/>
                  <a:pt x="4587" y="2346"/>
                  <a:pt x="4333" y="2403"/>
                </a:cubicBezTo>
                <a:cubicBezTo>
                  <a:pt x="4286" y="2414"/>
                  <a:pt x="4257" y="2461"/>
                  <a:pt x="4267" y="2508"/>
                </a:cubicBezTo>
                <a:cubicBezTo>
                  <a:pt x="4277" y="2549"/>
                  <a:pt x="4313" y="2576"/>
                  <a:pt x="4353" y="2576"/>
                </a:cubicBezTo>
                <a:cubicBezTo>
                  <a:pt x="4359" y="2576"/>
                  <a:pt x="4366" y="2576"/>
                  <a:pt x="4372" y="2574"/>
                </a:cubicBezTo>
                <a:cubicBezTo>
                  <a:pt x="4580" y="2527"/>
                  <a:pt x="4713" y="2425"/>
                  <a:pt x="4784" y="2356"/>
                </a:cubicBezTo>
                <a:cubicBezTo>
                  <a:pt x="4950" y="2500"/>
                  <a:pt x="4987" y="2658"/>
                  <a:pt x="4987" y="2770"/>
                </a:cubicBezTo>
                <a:cubicBezTo>
                  <a:pt x="4987" y="2947"/>
                  <a:pt x="4878" y="3155"/>
                  <a:pt x="4788" y="3209"/>
                </a:cubicBezTo>
                <a:cubicBezTo>
                  <a:pt x="4786" y="3210"/>
                  <a:pt x="4785" y="3211"/>
                  <a:pt x="4784" y="3212"/>
                </a:cubicBezTo>
                <a:cubicBezTo>
                  <a:pt x="4781" y="3213"/>
                  <a:pt x="4779" y="3215"/>
                  <a:pt x="4776" y="3217"/>
                </a:cubicBezTo>
                <a:cubicBezTo>
                  <a:pt x="4774" y="3219"/>
                  <a:pt x="4518" y="3425"/>
                  <a:pt x="4030" y="3334"/>
                </a:cubicBezTo>
                <a:cubicBezTo>
                  <a:pt x="4007" y="3179"/>
                  <a:pt x="3945" y="3048"/>
                  <a:pt x="3842" y="2946"/>
                </a:cubicBezTo>
                <a:cubicBezTo>
                  <a:pt x="3612" y="2716"/>
                  <a:pt x="3266" y="2713"/>
                  <a:pt x="3248" y="2713"/>
                </a:cubicBezTo>
                <a:cubicBezTo>
                  <a:pt x="3248" y="2713"/>
                  <a:pt x="3248" y="2713"/>
                  <a:pt x="3248" y="2713"/>
                </a:cubicBezTo>
                <a:cubicBezTo>
                  <a:pt x="3200" y="2713"/>
                  <a:pt x="3161" y="2752"/>
                  <a:pt x="3161" y="2800"/>
                </a:cubicBezTo>
                <a:cubicBezTo>
                  <a:pt x="3161" y="2848"/>
                  <a:pt x="3200" y="2887"/>
                  <a:pt x="3248" y="2888"/>
                </a:cubicBezTo>
                <a:cubicBezTo>
                  <a:pt x="3273" y="2888"/>
                  <a:pt x="3864" y="2896"/>
                  <a:pt x="3864" y="3466"/>
                </a:cubicBezTo>
                <a:cubicBezTo>
                  <a:pt x="3864" y="3641"/>
                  <a:pt x="3808" y="3781"/>
                  <a:pt x="3697" y="3884"/>
                </a:cubicBezTo>
                <a:cubicBezTo>
                  <a:pt x="3563" y="4008"/>
                  <a:pt x="3390" y="4042"/>
                  <a:pt x="3271" y="4033"/>
                </a:cubicBezTo>
                <a:cubicBezTo>
                  <a:pt x="3223" y="4029"/>
                  <a:pt x="3181" y="4065"/>
                  <a:pt x="3177" y="4113"/>
                </a:cubicBezTo>
                <a:cubicBezTo>
                  <a:pt x="3174" y="4161"/>
                  <a:pt x="3210" y="4203"/>
                  <a:pt x="3258" y="4207"/>
                </a:cubicBezTo>
                <a:cubicBezTo>
                  <a:pt x="3275" y="4208"/>
                  <a:pt x="3292" y="4209"/>
                  <a:pt x="3309" y="4209"/>
                </a:cubicBezTo>
                <a:cubicBezTo>
                  <a:pt x="3492" y="4209"/>
                  <a:pt x="3682" y="4136"/>
                  <a:pt x="3816" y="4013"/>
                </a:cubicBezTo>
                <a:cubicBezTo>
                  <a:pt x="3951" y="3887"/>
                  <a:pt x="4027" y="3715"/>
                  <a:pt x="4037" y="3513"/>
                </a:cubicBezTo>
                <a:cubicBezTo>
                  <a:pt x="4121" y="3527"/>
                  <a:pt x="4200" y="3533"/>
                  <a:pt x="4272" y="3533"/>
                </a:cubicBezTo>
                <a:cubicBezTo>
                  <a:pt x="4535" y="3533"/>
                  <a:pt x="4716" y="3456"/>
                  <a:pt x="4811" y="3402"/>
                </a:cubicBezTo>
                <a:cubicBezTo>
                  <a:pt x="4886" y="3515"/>
                  <a:pt x="4916" y="3652"/>
                  <a:pt x="4897" y="379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340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par>
                                <p:cTn id="25" presetID="10"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par>
                                <p:cTn id="28" presetID="10"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animBg="1"/>
      <p:bldP spid="7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frundet rektangel 21">
            <a:extLst>
              <a:ext uri="{FF2B5EF4-FFF2-40B4-BE49-F238E27FC236}">
                <a16:creationId xmlns:a16="http://schemas.microsoft.com/office/drawing/2014/main" id="{38C6D9B7-AACE-404E-87C2-5544C86EA15E}"/>
              </a:ext>
            </a:extLst>
          </p:cNvPr>
          <p:cNvSpPr/>
          <p:nvPr/>
        </p:nvSpPr>
        <p:spPr>
          <a:xfrm>
            <a:off x="457199" y="1428972"/>
            <a:ext cx="8186761" cy="2384917"/>
          </a:xfrm>
          <a:prstGeom prst="rect">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Ins="50292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Joyful</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Meaningful</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Actively engaging</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Iterative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Socially interactive</a:t>
            </a:r>
          </a:p>
        </p:txBody>
      </p:sp>
      <p:pic>
        <p:nvPicPr>
          <p:cNvPr id="14" name="Billede 14">
            <a:extLst>
              <a:ext uri="{FF2B5EF4-FFF2-40B4-BE49-F238E27FC236}">
                <a16:creationId xmlns:a16="http://schemas.microsoft.com/office/drawing/2014/main" id="{09226C18-F68A-4A44-9FEF-220C33C40B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309" y="611291"/>
            <a:ext cx="3505382" cy="3861598"/>
          </a:xfrm>
          <a:prstGeom prst="rect">
            <a:avLst/>
          </a:prstGeom>
          <a:effectLst/>
        </p:spPr>
      </p:pic>
      <p:pic>
        <p:nvPicPr>
          <p:cNvPr id="21" name="Billede 16">
            <a:extLst>
              <a:ext uri="{FF2B5EF4-FFF2-40B4-BE49-F238E27FC236}">
                <a16:creationId xmlns:a16="http://schemas.microsoft.com/office/drawing/2014/main" id="{043017A9-A18B-4E27-9BA9-E09435ECED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07179" y="1561622"/>
            <a:ext cx="1032254" cy="1031808"/>
          </a:xfrm>
          <a:prstGeom prst="rect">
            <a:avLst/>
          </a:prstGeom>
          <a:solidFill>
            <a:schemeClr val="bg1"/>
          </a:solidFill>
        </p:spPr>
      </p:pic>
      <p:pic>
        <p:nvPicPr>
          <p:cNvPr id="23" name="Billede 17">
            <a:extLst>
              <a:ext uri="{FF2B5EF4-FFF2-40B4-BE49-F238E27FC236}">
                <a16:creationId xmlns:a16="http://schemas.microsoft.com/office/drawing/2014/main" id="{D1D60C0D-7F7D-486B-929F-8658DEC593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07179" y="2679896"/>
            <a:ext cx="1032254" cy="1031806"/>
          </a:xfrm>
          <a:prstGeom prst="rect">
            <a:avLst/>
          </a:prstGeom>
          <a:solidFill>
            <a:schemeClr val="bg1"/>
          </a:solidFill>
        </p:spPr>
      </p:pic>
      <p:pic>
        <p:nvPicPr>
          <p:cNvPr id="25" name="Billede 19">
            <a:extLst>
              <a:ext uri="{FF2B5EF4-FFF2-40B4-BE49-F238E27FC236}">
                <a16:creationId xmlns:a16="http://schemas.microsoft.com/office/drawing/2014/main" id="{2BFF3E55-3C5D-490C-B82B-3AC6B5CA2D0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27447" y="2679896"/>
            <a:ext cx="1032222" cy="1031806"/>
          </a:xfrm>
          <a:prstGeom prst="rect">
            <a:avLst/>
          </a:prstGeom>
          <a:solidFill>
            <a:schemeClr val="bg1"/>
          </a:solidFill>
        </p:spPr>
      </p:pic>
      <p:pic>
        <p:nvPicPr>
          <p:cNvPr id="26" name="Billede 16">
            <a:extLst>
              <a:ext uri="{FF2B5EF4-FFF2-40B4-BE49-F238E27FC236}">
                <a16:creationId xmlns:a16="http://schemas.microsoft.com/office/drawing/2014/main" id="{E59A7009-0012-4CC2-A0C6-BDB305E4FE0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27415" y="1561623"/>
            <a:ext cx="1032254" cy="1031806"/>
          </a:xfrm>
          <a:prstGeom prst="rect">
            <a:avLst/>
          </a:prstGeom>
          <a:solidFill>
            <a:schemeClr val="bg1"/>
          </a:solidFill>
        </p:spPr>
      </p:pic>
      <p:sp>
        <p:nvSpPr>
          <p:cNvPr id="7" name="Title 6">
            <a:extLst>
              <a:ext uri="{FF2B5EF4-FFF2-40B4-BE49-F238E27FC236}">
                <a16:creationId xmlns:a16="http://schemas.microsoft.com/office/drawing/2014/main" id="{85A2158B-6291-414A-AF39-2CE1DEC62D40}"/>
              </a:ext>
            </a:extLst>
          </p:cNvPr>
          <p:cNvSpPr>
            <a:spLocks noGrp="1"/>
          </p:cNvSpPr>
          <p:nvPr>
            <p:ph type="title"/>
          </p:nvPr>
        </p:nvSpPr>
        <p:spPr/>
        <p:txBody>
          <a:bodyPr/>
          <a:lstStyle/>
          <a:p>
            <a:r>
              <a:rPr lang="da-DK"/>
              <a:t>Characteristics of Play</a:t>
            </a:r>
            <a:endParaRPr lang="en-US"/>
          </a:p>
        </p:txBody>
      </p:sp>
      <p:sp>
        <p:nvSpPr>
          <p:cNvPr id="16" name="TextBox 15">
            <a:extLst>
              <a:ext uri="{FF2B5EF4-FFF2-40B4-BE49-F238E27FC236}">
                <a16:creationId xmlns:a16="http://schemas.microsoft.com/office/drawing/2014/main" id="{D01285FC-E964-4B76-9E53-AB31D8D29257}"/>
              </a:ext>
            </a:extLst>
          </p:cNvPr>
          <p:cNvSpPr txBox="1"/>
          <p:nvPr/>
        </p:nvSpPr>
        <p:spPr>
          <a:xfrm>
            <a:off x="2303346" y="4754433"/>
            <a:ext cx="4300870" cy="923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panose="020B0604020202020204"/>
                <a:ea typeface="+mn-ea"/>
                <a:cs typeface="+mn-cs"/>
              </a:rPr>
              <a:t>Model developed by the LEGO</a:t>
            </a:r>
            <a:r>
              <a:rPr kumimoji="0" lang="en-US" sz="600" b="0" i="0" u="none" strike="noStrike" kern="1200" cap="none" spc="0" normalizeH="0" baseline="30000" noProof="0">
                <a:ln>
                  <a:noFill/>
                </a:ln>
                <a:solidFill>
                  <a:prstClr val="black"/>
                </a:solidFill>
                <a:effectLst/>
                <a:uLnTx/>
                <a:uFillTx/>
                <a:latin typeface="Arial" panose="020B0604020202020204"/>
                <a:ea typeface="+mn-ea"/>
                <a:cs typeface="+mn-cs"/>
              </a:rPr>
              <a:t>®</a:t>
            </a:r>
            <a:r>
              <a:rPr kumimoji="0" lang="en-US" sz="600" b="0" i="0" u="none" strike="noStrike" kern="1200" cap="none" spc="0" normalizeH="0" baseline="0" noProof="0">
                <a:ln>
                  <a:noFill/>
                </a:ln>
                <a:solidFill>
                  <a:prstClr val="black"/>
                </a:solidFill>
                <a:effectLst/>
                <a:uLnTx/>
                <a:uFillTx/>
                <a:latin typeface="Arial" panose="020B0604020202020204"/>
                <a:ea typeface="+mn-ea"/>
                <a:cs typeface="+mn-cs"/>
              </a:rPr>
              <a:t> Foundation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745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E 2019">
  <a:themeElements>
    <a:clrScheme name="Custom 163">
      <a:dk1>
        <a:sysClr val="windowText" lastClr="000000"/>
      </a:dk1>
      <a:lt1>
        <a:sysClr val="window" lastClr="FFFFFF"/>
      </a:lt1>
      <a:dk2>
        <a:srgbClr val="7C7C7C"/>
      </a:dk2>
      <a:lt2>
        <a:srgbClr val="BABABA"/>
      </a:lt2>
      <a:accent1>
        <a:srgbClr val="006CB7"/>
      </a:accent1>
      <a:accent2>
        <a:srgbClr val="00963E"/>
      </a:accent2>
      <a:accent3>
        <a:srgbClr val="E3000B"/>
      </a:accent3>
      <a:accent4>
        <a:srgbClr val="FFD500"/>
      </a:accent4>
      <a:accent5>
        <a:srgbClr val="009BD7"/>
      </a:accent5>
      <a:accent6>
        <a:srgbClr val="AFCA00"/>
      </a:accent6>
      <a:hlink>
        <a:srgbClr val="009BD7"/>
      </a:hlink>
      <a:folHlink>
        <a:srgbClr val="009B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err="1" smtClean="0"/>
        </a:defPPr>
      </a:lstStyle>
    </a:txDef>
  </a:objectDefaults>
  <a:extraClrSchemeLst/>
  <a:custClrLst>
    <a:custClr name="Corporate Turquoise">
      <a:srgbClr val="00A5C8"/>
    </a:custClr>
    <a:custClr name="Corporate Black">
      <a:srgbClr val="000000"/>
    </a:custClr>
    <a:custClr name="Corporate Grey Dark">
      <a:srgbClr val="7C7C7C"/>
    </a:custClr>
    <a:custClr name="Corporate Grey">
      <a:srgbClr val="BABABA"/>
    </a:custClr>
    <a:custClr>
      <a:srgbClr val="FFFFFF"/>
    </a:custClr>
    <a:custClr>
      <a:srgbClr val="FFFFFF"/>
    </a:custClr>
    <a:custClr>
      <a:srgbClr val="FFFFFF"/>
    </a:custClr>
    <a:custClr>
      <a:srgbClr val="FFFFFF"/>
    </a:custClr>
    <a:custClr>
      <a:srgbClr val="FFFFFF"/>
    </a:custClr>
    <a:custClr>
      <a:srgbClr val="C9D9E0"/>
    </a:custClr>
    <a:custClr name="Preschool">
      <a:srgbClr val="AFCA00"/>
    </a:custClr>
    <a:custClr name="Elementary">
      <a:srgbClr val="2CAFE5"/>
    </a:custClr>
    <a:custClr name="Middle School">
      <a:srgbClr val="7C7C7C"/>
    </a:custClr>
    <a:custClr name="Afterschool">
      <a:srgbClr val="FFFFFF"/>
    </a:custClr>
    <a:custClr>
      <a:srgbClr val="FFFFFF"/>
    </a:custClr>
    <a:custClr>
      <a:srgbClr val="FFFFFF"/>
    </a:custClr>
    <a:custClr>
      <a:srgbClr val="FFFFFF"/>
    </a:custClr>
    <a:custClr>
      <a:srgbClr val="FFFFFF"/>
    </a:custClr>
    <a:custClr>
      <a:srgbClr val="FFFFFF"/>
    </a:custClr>
    <a:custClr>
      <a:srgbClr val="FFFFFF"/>
    </a:custClr>
    <a:custClr name="Machines Mechanisms WeDo">
      <a:srgbClr val="00963E"/>
    </a:custClr>
    <a:custClr name="LEGO MINDSTORMS Education">
      <a:srgbClr val="E3000B"/>
    </a:custClr>
    <a:custClr>
      <a:srgbClr val="FFFFFF"/>
    </a:custClr>
    <a:custClr>
      <a:srgbClr val="FFFFFF"/>
    </a:custClr>
    <a:custClr>
      <a:srgbClr val="FFFFFF"/>
    </a:custClr>
    <a:custClr>
      <a:srgbClr val="FFFFFF"/>
    </a:custClr>
    <a:custClr>
      <a:srgbClr val="FFFFFF"/>
    </a:custClr>
    <a:custClr>
      <a:srgbClr val="FFFFFF"/>
    </a:custClr>
    <a:custClr>
      <a:srgbClr val="006CB7"/>
    </a:custClr>
    <a:custClr>
      <a:srgbClr val="FFD500"/>
    </a:custClr>
  </a:custClrLst>
</a:theme>
</file>

<file path=ppt/theme/theme2.xml><?xml version="1.0" encoding="utf-8"?>
<a:theme xmlns:a="http://schemas.openxmlformats.org/drawingml/2006/main" name="Office Theme">
  <a:themeElements>
    <a:clrScheme name="Custom 162">
      <a:dk1>
        <a:sysClr val="windowText" lastClr="000000"/>
      </a:dk1>
      <a:lt1>
        <a:sysClr val="window" lastClr="FFFFFF"/>
      </a:lt1>
      <a:dk2>
        <a:srgbClr val="7C7C7C"/>
      </a:dk2>
      <a:lt2>
        <a:srgbClr val="BABABA"/>
      </a:lt2>
      <a:accent1>
        <a:srgbClr val="006CB7"/>
      </a:accent1>
      <a:accent2>
        <a:srgbClr val="00963E"/>
      </a:accent2>
      <a:accent3>
        <a:srgbClr val="E3000B"/>
      </a:accent3>
      <a:accent4>
        <a:srgbClr val="E1D500"/>
      </a:accent4>
      <a:accent5>
        <a:srgbClr val="009BD7"/>
      </a:accent5>
      <a:accent6>
        <a:srgbClr val="AFCA00"/>
      </a:accent6>
      <a:hlink>
        <a:srgbClr val="009BD7"/>
      </a:hlink>
      <a:folHlink>
        <a:srgbClr val="009BD7"/>
      </a:folHlink>
    </a:clrScheme>
    <a:fontScheme name="LEGO">
      <a:majorFont>
        <a:latin typeface="LEGO Chalet 60"/>
        <a:ea typeface=""/>
        <a:cs typeface=""/>
      </a:majorFont>
      <a:minorFont>
        <a:latin typeface="LEGO Chalet 60"/>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62">
      <a:dk1>
        <a:sysClr val="windowText" lastClr="000000"/>
      </a:dk1>
      <a:lt1>
        <a:sysClr val="window" lastClr="FFFFFF"/>
      </a:lt1>
      <a:dk2>
        <a:srgbClr val="7C7C7C"/>
      </a:dk2>
      <a:lt2>
        <a:srgbClr val="BABABA"/>
      </a:lt2>
      <a:accent1>
        <a:srgbClr val="006CB7"/>
      </a:accent1>
      <a:accent2>
        <a:srgbClr val="00963E"/>
      </a:accent2>
      <a:accent3>
        <a:srgbClr val="E3000B"/>
      </a:accent3>
      <a:accent4>
        <a:srgbClr val="E1D500"/>
      </a:accent4>
      <a:accent5>
        <a:srgbClr val="009BD7"/>
      </a:accent5>
      <a:accent6>
        <a:srgbClr val="AFCA00"/>
      </a:accent6>
      <a:hlink>
        <a:srgbClr val="009BD7"/>
      </a:hlink>
      <a:folHlink>
        <a:srgbClr val="009BD7"/>
      </a:folHlink>
    </a:clrScheme>
    <a:fontScheme name="LEGO">
      <a:majorFont>
        <a:latin typeface="LEGO Chalet 60"/>
        <a:ea typeface=""/>
        <a:cs typeface=""/>
      </a:majorFont>
      <a:minorFont>
        <a:latin typeface="LEGO Chalet 60"/>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 xmlns="46b364eb-71ec-48b1-b6c9-9223c12f06b3" xsi:nil="true"/>
    <SharedWithUsers xmlns="fd68ef73-1390-4bae-8bc6-9af11817de18">
      <UserInfo>
        <DisplayName>Laylah Bulman</DisplayName>
        <AccountId>362</AccountId>
        <AccountType/>
      </UserInfo>
      <UserInfo>
        <DisplayName>Siddharth Muthyala</DisplayName>
        <AccountId>379</AccountId>
        <AccountType/>
      </UserInfo>
      <UserInfo>
        <DisplayName>Joey Hannes</DisplayName>
        <AccountId>605</AccountId>
        <AccountType/>
      </UserInfo>
      <UserInfo>
        <DisplayName>Nora Soufi</DisplayName>
        <AccountId>608</AccountId>
        <AccountType/>
      </UserInfo>
      <UserInfo>
        <DisplayName>Zoe Bergeal</DisplayName>
        <AccountId>701</AccountId>
        <AccountType/>
      </UserInfo>
      <UserInfo>
        <DisplayName>Christopher Carver</DisplayName>
        <AccountId>685</AccountId>
        <AccountType/>
      </UserInfo>
      <UserInfo>
        <DisplayName>Anamaria Ursa (She/Her)</DisplayName>
        <AccountId>502</AccountId>
        <AccountType/>
      </UserInfo>
      <UserInfo>
        <DisplayName>Stacia Jackson (She/Her)</DisplayName>
        <AccountId>306</AccountId>
        <AccountType/>
      </UserInfo>
    </SharedWithUsers>
    <TaxCatchAll xmlns="fd68ef73-1390-4bae-8bc6-9af11817de18" xsi:nil="true"/>
    <lcf76f155ced4ddcb4097134ff3c332f xmlns="46b364eb-71ec-48b1-b6c9-9223c12f06b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F3E0F7FDEA0F4297EB3A2F1C829B44" ma:contentTypeVersion="19" ma:contentTypeDescription="Create a new document." ma:contentTypeScope="" ma:versionID="dc739418d40f662e5c3f55e0af10112b">
  <xsd:schema xmlns:xsd="http://www.w3.org/2001/XMLSchema" xmlns:xs="http://www.w3.org/2001/XMLSchema" xmlns:p="http://schemas.microsoft.com/office/2006/metadata/properties" xmlns:ns2="46b364eb-71ec-48b1-b6c9-9223c12f06b3" xmlns:ns3="fd68ef73-1390-4bae-8bc6-9af11817de18" targetNamespace="http://schemas.microsoft.com/office/2006/metadata/properties" ma:root="true" ma:fieldsID="15f5a05c80050fdbdf44ebe5b5b0c763" ns2:_="" ns3:_="">
    <xsd:import namespace="46b364eb-71ec-48b1-b6c9-9223c12f06b3"/>
    <xsd:import namespace="fd68ef73-1390-4bae-8bc6-9af11817de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Location" minOccurs="0"/>
                <xsd:element ref="ns2:Descrip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b364eb-71ec-48b1-b6c9-9223c12f06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escription" ma:index="18" nillable="true" ma:displayName="Description" ma:description="Explains why the resource was added" ma:format="Dropdown" ma:internalName="Description">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da59523-cae3-4a93-ad14-9717a5d946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68ef73-1390-4bae-8bc6-9af11817de1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34fa595-5a28-44dc-b5d0-3b3c3fcb350c}" ma:internalName="TaxCatchAll" ma:showField="CatchAllData" ma:web="fd68ef73-1390-4bae-8bc6-9af11817de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8F0C-0B6A-4F74-B633-F994F6594614}">
  <ds:schemaRefs>
    <ds:schemaRef ds:uri="46b364eb-71ec-48b1-b6c9-9223c12f06b3"/>
    <ds:schemaRef ds:uri="fd68ef73-1390-4bae-8bc6-9af11817de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CF08977-3EC5-4B95-9D30-4CCEB43577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b364eb-71ec-48b1-b6c9-9223c12f06b3"/>
    <ds:schemaRef ds:uri="fd68ef73-1390-4bae-8bc6-9af11817de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219E62-B383-40FF-A033-F553E9E050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2065</TotalTime>
  <Words>7007</Words>
  <Application>Microsoft Office PowerPoint</Application>
  <PresentationFormat>On-screen Show (16:9)</PresentationFormat>
  <Paragraphs>633</Paragraphs>
  <Slides>34</Slides>
  <Notes>16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34</vt:i4>
      </vt:variant>
    </vt:vector>
  </HeadingPairs>
  <TitlesOfParts>
    <vt:vector size="51" baseType="lpstr">
      <vt:lpstr>aktiv-grotesk</vt:lpstr>
      <vt:lpstr>Arial</vt:lpstr>
      <vt:lpstr>Arial Narrow</vt:lpstr>
      <vt:lpstr>Calibri</vt:lpstr>
      <vt:lpstr>Cera Pro</vt:lpstr>
      <vt:lpstr>CeraPro</vt:lpstr>
      <vt:lpstr>CeraPro</vt:lpstr>
      <vt:lpstr>LEGO Chalet 60</vt:lpstr>
      <vt:lpstr>LEGO Chalet Comprime 60 Regular</vt:lpstr>
      <vt:lpstr>LEGOChalet60-Regular</vt:lpstr>
      <vt:lpstr>Open Sans</vt:lpstr>
      <vt:lpstr>Poppins</vt:lpstr>
      <vt:lpstr>Roboto</vt:lpstr>
      <vt:lpstr>Tahoma</vt:lpstr>
      <vt:lpstr>Verdana</vt:lpstr>
      <vt:lpstr>Wingdings</vt:lpstr>
      <vt:lpstr>LE 2019</vt:lpstr>
      <vt:lpstr>LEGO® Education Academy Teacher Training</vt:lpstr>
      <vt:lpstr>PowerPoint Presentation</vt:lpstr>
      <vt:lpstr>Objectives and Expectations</vt:lpstr>
      <vt:lpstr>The LEGO® Education Approach to Learning</vt:lpstr>
      <vt:lpstr>Your HANDS know  a lot more than YOU THINK they know!  Your HANDS know things that YOUR MIND doesn’t know that it knows!</vt:lpstr>
      <vt:lpstr>Let’s try…</vt:lpstr>
      <vt:lpstr>The Power of Imagination</vt:lpstr>
      <vt:lpstr>What happened?</vt:lpstr>
      <vt:lpstr>Characteristics of Play</vt:lpstr>
      <vt:lpstr>LEGO® Education Professional Development Self-Guided Learning</vt:lpstr>
      <vt:lpstr>Your Products</vt:lpstr>
      <vt:lpstr>PowerPoint Presentation</vt:lpstr>
      <vt:lpstr>BricQ Motion: Purposeful Analog Learning for a Digital Steam World</vt:lpstr>
      <vt:lpstr>BricQ Motion Prime</vt:lpstr>
      <vt:lpstr>Sample Lesson</vt:lpstr>
      <vt:lpstr>SPIKE Prime kit</vt:lpstr>
      <vt:lpstr>LEGO® Education SPIKE™ Prime Set</vt:lpstr>
      <vt:lpstr>Get started!</vt:lpstr>
      <vt:lpstr>Hopper Race  Design multiple prototypes to find the most effective way to move a robot without using wheels.</vt:lpstr>
      <vt:lpstr>LEGO® Education SPIKE™ Professional Development</vt:lpstr>
      <vt:lpstr>Online Lessons</vt:lpstr>
      <vt:lpstr>Classroom  Management</vt:lpstr>
      <vt:lpstr>Managing LEGO® Education Materials</vt:lpstr>
      <vt:lpstr>Managing LEGO® Education Materials</vt:lpstr>
      <vt:lpstr>Managing LEGO® Education Materials</vt:lpstr>
      <vt:lpstr>Managing LEGO® Education Materials</vt:lpstr>
      <vt:lpstr>Summary and Questions</vt:lpstr>
      <vt:lpstr>STEAM Progression for Your Classroom </vt:lpstr>
      <vt:lpstr>Resources and materials for everything from preschool through secondary school.  </vt:lpstr>
      <vt:lpstr>PowerPoint Presentation</vt:lpstr>
      <vt:lpstr>LEARNING CONTINUUM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Amber</dc:creator>
  <cp:keywords>class='Internal'</cp:keywords>
  <cp:lastModifiedBy>Matthew Colbeck</cp:lastModifiedBy>
  <cp:revision>15</cp:revision>
  <dcterms:created xsi:type="dcterms:W3CDTF">2019-01-04T22:00:58Z</dcterms:created>
  <dcterms:modified xsi:type="dcterms:W3CDTF">2023-12-06T21:01:33Z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0x01010047F3E0F7FDEA0F4297EB3A2F1C829B44</vt:lpwstr>
  </property>
</Properties>
</file>